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2" r:id="rId1"/>
    <p:sldMasterId id="2147483675" r:id="rId2"/>
    <p:sldMasterId id="2147483687" r:id="rId3"/>
  </p:sldMasterIdLst>
  <p:notesMasterIdLst>
    <p:notesMasterId r:id="rId50"/>
  </p:notesMasterIdLst>
  <p:sldIdLst>
    <p:sldId id="290" r:id="rId4"/>
    <p:sldId id="329" r:id="rId5"/>
    <p:sldId id="348" r:id="rId6"/>
    <p:sldId id="349" r:id="rId7"/>
    <p:sldId id="350" r:id="rId8"/>
    <p:sldId id="351" r:id="rId9"/>
    <p:sldId id="352" r:id="rId10"/>
    <p:sldId id="256" r:id="rId11"/>
    <p:sldId id="298" r:id="rId12"/>
    <p:sldId id="299" r:id="rId13"/>
    <p:sldId id="301" r:id="rId14"/>
    <p:sldId id="353" r:id="rId15"/>
    <p:sldId id="302" r:id="rId16"/>
    <p:sldId id="354" r:id="rId17"/>
    <p:sldId id="355" r:id="rId18"/>
    <p:sldId id="356" r:id="rId19"/>
    <p:sldId id="357" r:id="rId20"/>
    <p:sldId id="304" r:id="rId21"/>
    <p:sldId id="305" r:id="rId22"/>
    <p:sldId id="347" r:id="rId23"/>
    <p:sldId id="341" r:id="rId24"/>
    <p:sldId id="358" r:id="rId25"/>
    <p:sldId id="359" r:id="rId26"/>
    <p:sldId id="360" r:id="rId27"/>
    <p:sldId id="361" r:id="rId28"/>
    <p:sldId id="362" r:id="rId29"/>
    <p:sldId id="328" r:id="rId30"/>
    <p:sldId id="308" r:id="rId31"/>
    <p:sldId id="310" r:id="rId32"/>
    <p:sldId id="311" r:id="rId33"/>
    <p:sldId id="312" r:id="rId34"/>
    <p:sldId id="313" r:id="rId35"/>
    <p:sldId id="314" r:id="rId36"/>
    <p:sldId id="315" r:id="rId37"/>
    <p:sldId id="316" r:id="rId38"/>
    <p:sldId id="317" r:id="rId39"/>
    <p:sldId id="318" r:id="rId40"/>
    <p:sldId id="319" r:id="rId41"/>
    <p:sldId id="320" r:id="rId42"/>
    <p:sldId id="321" r:id="rId43"/>
    <p:sldId id="322" r:id="rId44"/>
    <p:sldId id="323" r:id="rId45"/>
    <p:sldId id="324" r:id="rId46"/>
    <p:sldId id="343" r:id="rId47"/>
    <p:sldId id="344" r:id="rId48"/>
    <p:sldId id="330"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7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76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F13600-0C31-481E-ACCB-90C2F2D095CF}" type="datetimeFigureOut">
              <a:rPr lang="en-IN" smtClean="0"/>
              <a:t>07-09-2020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05E8C8-D4DD-42BA-9D5F-40A9890CF31C}" type="slidenum">
              <a:rPr lang="en-IN" smtClean="0"/>
              <a:t>‹#›</a:t>
            </a:fld>
            <a:endParaRPr lang="en-IN"/>
          </a:p>
        </p:txBody>
      </p:sp>
    </p:spTree>
    <p:extLst>
      <p:ext uri="{BB962C8B-B14F-4D97-AF65-F5344CB8AC3E}">
        <p14:creationId xmlns:p14="http://schemas.microsoft.com/office/powerpoint/2010/main" val="637747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149F5A09-BEBF-4337-9635-59EC9C0D6446}" type="datetime1">
              <a:rPr lang="en-US" smtClean="0"/>
              <a:t>9/7/2020</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514399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557" name="Group 1556"/>
          <p:cNvGrpSpPr/>
          <p:nvPr/>
        </p:nvGrpSpPr>
        <p:grpSpPr>
          <a:xfrm>
            <a:off x="0" y="420256"/>
            <a:ext cx="12188952" cy="3795497"/>
            <a:chOff x="0" y="420256"/>
            <a:chExt cx="12188952" cy="3795497"/>
          </a:xfrm>
        </p:grpSpPr>
        <p:cxnSp>
          <p:nvCxnSpPr>
            <p:cNvPr id="1558" name="Straight Connector 1557"/>
            <p:cNvCxnSpPr/>
            <p:nvPr/>
          </p:nvCxnSpPr>
          <p:spPr>
            <a:xfrm>
              <a:off x="0" y="4215753"/>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9" name="Straight Connector 1558"/>
            <p:cNvCxnSpPr/>
            <p:nvPr/>
          </p:nvCxnSpPr>
          <p:spPr>
            <a:xfrm>
              <a:off x="0" y="3794032"/>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0" name="Straight Connector 1559"/>
            <p:cNvCxnSpPr/>
            <p:nvPr/>
          </p:nvCxnSpPr>
          <p:spPr>
            <a:xfrm>
              <a:off x="0" y="3372310"/>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1" name="Straight Connector 1560"/>
            <p:cNvCxnSpPr/>
            <p:nvPr/>
          </p:nvCxnSpPr>
          <p:spPr>
            <a:xfrm>
              <a:off x="0" y="2950588"/>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2" name="Straight Connector 1561"/>
            <p:cNvCxnSpPr/>
            <p:nvPr/>
          </p:nvCxnSpPr>
          <p:spPr>
            <a:xfrm>
              <a:off x="0" y="2528866"/>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3" name="Straight Connector 1562"/>
            <p:cNvCxnSpPr/>
            <p:nvPr/>
          </p:nvCxnSpPr>
          <p:spPr>
            <a:xfrm>
              <a:off x="0" y="2107144"/>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4" name="Straight Connector 1563"/>
            <p:cNvCxnSpPr/>
            <p:nvPr/>
          </p:nvCxnSpPr>
          <p:spPr>
            <a:xfrm>
              <a:off x="0" y="1685422"/>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5" name="Straight Connector 1564"/>
            <p:cNvCxnSpPr/>
            <p:nvPr/>
          </p:nvCxnSpPr>
          <p:spPr>
            <a:xfrm>
              <a:off x="0" y="1263700"/>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6" name="Straight Connector 1565"/>
            <p:cNvCxnSpPr/>
            <p:nvPr/>
          </p:nvCxnSpPr>
          <p:spPr>
            <a:xfrm>
              <a:off x="0" y="841978"/>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7" name="Straight Connector 1566"/>
            <p:cNvCxnSpPr/>
            <p:nvPr/>
          </p:nvCxnSpPr>
          <p:spPr>
            <a:xfrm>
              <a:off x="0" y="420256"/>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68" name="Rectangle 379"/>
          <p:cNvSpPr/>
          <p:nvPr/>
        </p:nvSpPr>
        <p:spPr>
          <a:xfrm rot="18900000" flipV="1">
            <a:off x="9445819" y="-965459"/>
            <a:ext cx="13717" cy="6493220"/>
          </a:xfrm>
          <a:custGeom>
            <a:avLst/>
            <a:gdLst/>
            <a:ahLst/>
            <a:cxnLst/>
            <a:rect l="l" t="t" r="r" b="b"/>
            <a:pathLst>
              <a:path w="13717" h="6493220">
                <a:moveTo>
                  <a:pt x="1" y="6493220"/>
                </a:moveTo>
                <a:lnTo>
                  <a:pt x="13717" y="647950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69" name="Rectangle 56"/>
          <p:cNvSpPr/>
          <p:nvPr/>
        </p:nvSpPr>
        <p:spPr>
          <a:xfrm>
            <a:off x="0" y="0"/>
            <a:ext cx="11816540" cy="4572004"/>
          </a:xfrm>
          <a:custGeom>
            <a:avLst/>
            <a:gdLst/>
            <a:ahLst/>
            <a:cxnLst/>
            <a:rect l="l" t="t" r="r" b="b"/>
            <a:pathLst>
              <a:path w="11816540" h="4572004">
                <a:moveTo>
                  <a:pt x="11802824" y="4"/>
                </a:moveTo>
                <a:lnTo>
                  <a:pt x="11816540" y="4"/>
                </a:lnTo>
                <a:lnTo>
                  <a:pt x="11816540" y="4572004"/>
                </a:lnTo>
                <a:lnTo>
                  <a:pt x="11802824" y="4572004"/>
                </a:lnTo>
                <a:close/>
                <a:moveTo>
                  <a:pt x="5901406" y="4"/>
                </a:moveTo>
                <a:lnTo>
                  <a:pt x="5915122" y="4"/>
                </a:lnTo>
                <a:lnTo>
                  <a:pt x="5915122" y="4572004"/>
                </a:lnTo>
                <a:lnTo>
                  <a:pt x="5901406" y="4572004"/>
                </a:lnTo>
                <a:close/>
                <a:moveTo>
                  <a:pt x="10959754" y="3"/>
                </a:moveTo>
                <a:lnTo>
                  <a:pt x="10973470" y="3"/>
                </a:lnTo>
                <a:lnTo>
                  <a:pt x="10973470" y="4572003"/>
                </a:lnTo>
                <a:lnTo>
                  <a:pt x="10959754" y="4572003"/>
                </a:lnTo>
                <a:close/>
                <a:moveTo>
                  <a:pt x="5058348" y="3"/>
                </a:moveTo>
                <a:lnTo>
                  <a:pt x="5072064" y="3"/>
                </a:lnTo>
                <a:lnTo>
                  <a:pt x="5072064" y="4572003"/>
                </a:lnTo>
                <a:lnTo>
                  <a:pt x="5058348" y="4572003"/>
                </a:lnTo>
                <a:close/>
                <a:moveTo>
                  <a:pt x="11381283" y="2"/>
                </a:moveTo>
                <a:lnTo>
                  <a:pt x="11394999" y="2"/>
                </a:lnTo>
                <a:lnTo>
                  <a:pt x="11394999" y="4572002"/>
                </a:lnTo>
                <a:lnTo>
                  <a:pt x="11381283" y="4572002"/>
                </a:lnTo>
                <a:close/>
                <a:moveTo>
                  <a:pt x="10538225" y="2"/>
                </a:moveTo>
                <a:lnTo>
                  <a:pt x="10551941" y="2"/>
                </a:lnTo>
                <a:lnTo>
                  <a:pt x="10551941" y="4572002"/>
                </a:lnTo>
                <a:lnTo>
                  <a:pt x="10538225" y="4572002"/>
                </a:lnTo>
                <a:close/>
                <a:moveTo>
                  <a:pt x="10116696" y="2"/>
                </a:moveTo>
                <a:lnTo>
                  <a:pt x="10130412" y="2"/>
                </a:lnTo>
                <a:lnTo>
                  <a:pt x="10130412" y="4572002"/>
                </a:lnTo>
                <a:lnTo>
                  <a:pt x="10116696" y="4572002"/>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9273638" y="1"/>
                </a:moveTo>
                <a:lnTo>
                  <a:pt x="9287354" y="1"/>
                </a:lnTo>
                <a:lnTo>
                  <a:pt x="9287354" y="4572001"/>
                </a:lnTo>
                <a:lnTo>
                  <a:pt x="9273638" y="4572001"/>
                </a:lnTo>
                <a:close/>
                <a:moveTo>
                  <a:pt x="3372232" y="1"/>
                </a:moveTo>
                <a:lnTo>
                  <a:pt x="3385948" y="1"/>
                </a:lnTo>
                <a:lnTo>
                  <a:pt x="3385948" y="4572001"/>
                </a:lnTo>
                <a:lnTo>
                  <a:pt x="3372232" y="4572001"/>
                </a:lnTo>
                <a:close/>
                <a:moveTo>
                  <a:pt x="9695167" y="0"/>
                </a:moveTo>
                <a:lnTo>
                  <a:pt x="9708883" y="0"/>
                </a:lnTo>
                <a:lnTo>
                  <a:pt x="9708883" y="4572000"/>
                </a:lnTo>
                <a:lnTo>
                  <a:pt x="9695167" y="4572000"/>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0" name="Rectangle 87"/>
          <p:cNvSpPr/>
          <p:nvPr/>
        </p:nvSpPr>
        <p:spPr>
          <a:xfrm rot="2700000">
            <a:off x="2311242" y="-967047"/>
            <a:ext cx="13716" cy="6570294"/>
          </a:xfrm>
          <a:custGeom>
            <a:avLst/>
            <a:gdLst/>
            <a:ahLst/>
            <a:cxnLst/>
            <a:rect l="l" t="t" r="r" b="b"/>
            <a:pathLst>
              <a:path w="13716" h="6570294">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1" name="Rectangle 88"/>
          <p:cNvSpPr/>
          <p:nvPr/>
        </p:nvSpPr>
        <p:spPr>
          <a:xfrm rot="2700000">
            <a:off x="3186527" y="-953751"/>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2" name="Rectangle 89"/>
          <p:cNvSpPr/>
          <p:nvPr/>
        </p:nvSpPr>
        <p:spPr>
          <a:xfrm rot="2700000">
            <a:off x="4029713" y="-953750"/>
            <a:ext cx="13716" cy="6479503"/>
          </a:xfrm>
          <a:custGeom>
            <a:avLst/>
            <a:gdLst/>
            <a:ahLst/>
            <a:cxnLst/>
            <a:rect l="l" t="t" r="r" b="b"/>
            <a:pathLst>
              <a:path w="13716" h="6479503">
                <a:moveTo>
                  <a:pt x="0" y="13716"/>
                </a:moveTo>
                <a:lnTo>
                  <a:pt x="13716" y="0"/>
                </a:lnTo>
                <a:lnTo>
                  <a:pt x="13716" y="6465787"/>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3" name="Rectangle 90"/>
          <p:cNvSpPr/>
          <p:nvPr/>
        </p:nvSpPr>
        <p:spPr>
          <a:xfrm rot="2700000">
            <a:off x="4872899" y="-953750"/>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4" name="Rectangle 91"/>
          <p:cNvSpPr/>
          <p:nvPr/>
        </p:nvSpPr>
        <p:spPr>
          <a:xfrm rot="2700000">
            <a:off x="5716086" y="-953749"/>
            <a:ext cx="13716" cy="6479501"/>
          </a:xfrm>
          <a:custGeom>
            <a:avLst/>
            <a:gdLst/>
            <a:ahLst/>
            <a:cxnLst/>
            <a:rect l="l" t="t" r="r" b="b"/>
            <a:pathLst>
              <a:path w="13716" h="6479501">
                <a:moveTo>
                  <a:pt x="0" y="13716"/>
                </a:moveTo>
                <a:lnTo>
                  <a:pt x="13716" y="0"/>
                </a:lnTo>
                <a:lnTo>
                  <a:pt x="13716" y="6465785"/>
                </a:lnTo>
                <a:lnTo>
                  <a:pt x="0" y="647950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5" name="Rectangle 92"/>
          <p:cNvSpPr/>
          <p:nvPr/>
        </p:nvSpPr>
        <p:spPr>
          <a:xfrm rot="2700000">
            <a:off x="6559272"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6" name="Rectangle 93"/>
          <p:cNvSpPr/>
          <p:nvPr/>
        </p:nvSpPr>
        <p:spPr>
          <a:xfrm rot="2700000">
            <a:off x="7402457" y="-944051"/>
            <a:ext cx="13717" cy="6479502"/>
          </a:xfrm>
          <a:custGeom>
            <a:avLst/>
            <a:gdLst/>
            <a:ahLst/>
            <a:cxnLst/>
            <a:rect l="l" t="t" r="r" b="b"/>
            <a:pathLst>
              <a:path w="13717" h="6479502">
                <a:moveTo>
                  <a:pt x="0" y="13716"/>
                </a:moveTo>
                <a:lnTo>
                  <a:pt x="13717" y="0"/>
                </a:lnTo>
                <a:lnTo>
                  <a:pt x="13716" y="6465787"/>
                </a:lnTo>
                <a:lnTo>
                  <a:pt x="1"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7" name="Rectangle 94"/>
          <p:cNvSpPr/>
          <p:nvPr/>
        </p:nvSpPr>
        <p:spPr>
          <a:xfrm rot="2700000">
            <a:off x="8245644"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8" name="Rectangle 95"/>
          <p:cNvSpPr/>
          <p:nvPr/>
        </p:nvSpPr>
        <p:spPr>
          <a:xfrm rot="2700000">
            <a:off x="9088831" y="-953750"/>
            <a:ext cx="13717" cy="6479503"/>
          </a:xfrm>
          <a:custGeom>
            <a:avLst/>
            <a:gdLst/>
            <a:ahLst/>
            <a:cxnLst/>
            <a:rect l="l" t="t" r="r" b="b"/>
            <a:pathLst>
              <a:path w="13717" h="6479503">
                <a:moveTo>
                  <a:pt x="13717" y="0"/>
                </a:moveTo>
                <a:lnTo>
                  <a:pt x="13716" y="6465787"/>
                </a:lnTo>
                <a:lnTo>
                  <a:pt x="0" y="6479503"/>
                </a:lnTo>
                <a:lnTo>
                  <a:pt x="1" y="13717"/>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9" name="Rectangle 96"/>
          <p:cNvSpPr/>
          <p:nvPr/>
        </p:nvSpPr>
        <p:spPr>
          <a:xfrm rot="2700000">
            <a:off x="9912896" y="-907596"/>
            <a:ext cx="13716" cy="6425429"/>
          </a:xfrm>
          <a:custGeom>
            <a:avLst/>
            <a:gdLst/>
            <a:ahLst/>
            <a:cxnLst/>
            <a:rect l="l" t="t" r="r" b="b"/>
            <a:pathLst>
              <a:path w="13716" h="6425429">
                <a:moveTo>
                  <a:pt x="0" y="0"/>
                </a:moveTo>
                <a:lnTo>
                  <a:pt x="13716" y="13717"/>
                </a:lnTo>
                <a:lnTo>
                  <a:pt x="13716" y="6411713"/>
                </a:lnTo>
                <a:lnTo>
                  <a:pt x="0" y="642542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0" name="Rectangle 97"/>
          <p:cNvSpPr/>
          <p:nvPr/>
        </p:nvSpPr>
        <p:spPr>
          <a:xfrm rot="2700000">
            <a:off x="10334491" y="110221"/>
            <a:ext cx="13717" cy="5232981"/>
          </a:xfrm>
          <a:custGeom>
            <a:avLst/>
            <a:gdLst/>
            <a:ahLst/>
            <a:cxnLst/>
            <a:rect l="l" t="t" r="r" b="b"/>
            <a:pathLst>
              <a:path w="13717" h="5232981">
                <a:moveTo>
                  <a:pt x="0" y="0"/>
                </a:moveTo>
                <a:lnTo>
                  <a:pt x="13717" y="13716"/>
                </a:lnTo>
                <a:lnTo>
                  <a:pt x="13717" y="5219264"/>
                </a:lnTo>
                <a:lnTo>
                  <a:pt x="1" y="523298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1" name="Rectangle 98"/>
          <p:cNvSpPr/>
          <p:nvPr/>
        </p:nvSpPr>
        <p:spPr>
          <a:xfrm rot="2700000">
            <a:off x="10756084" y="1128037"/>
            <a:ext cx="13716" cy="4040537"/>
          </a:xfrm>
          <a:custGeom>
            <a:avLst/>
            <a:gdLst/>
            <a:ahLst/>
            <a:cxnLst/>
            <a:rect l="l" t="t" r="r" b="b"/>
            <a:pathLst>
              <a:path w="13716" h="4040537">
                <a:moveTo>
                  <a:pt x="0" y="0"/>
                </a:moveTo>
                <a:lnTo>
                  <a:pt x="13716" y="13716"/>
                </a:lnTo>
                <a:lnTo>
                  <a:pt x="13715" y="4026822"/>
                </a:lnTo>
                <a:lnTo>
                  <a:pt x="1" y="4040537"/>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2" name="Rectangle 99"/>
          <p:cNvSpPr/>
          <p:nvPr/>
        </p:nvSpPr>
        <p:spPr>
          <a:xfrm rot="2700000">
            <a:off x="11177678" y="2145853"/>
            <a:ext cx="13716" cy="2848091"/>
          </a:xfrm>
          <a:custGeom>
            <a:avLst/>
            <a:gdLst/>
            <a:ahLst/>
            <a:cxnLst/>
            <a:rect l="l" t="t" r="r" b="b"/>
            <a:pathLst>
              <a:path w="13716" h="2848091">
                <a:moveTo>
                  <a:pt x="0" y="0"/>
                </a:moveTo>
                <a:lnTo>
                  <a:pt x="13716" y="13716"/>
                </a:lnTo>
                <a:lnTo>
                  <a:pt x="13715" y="2834375"/>
                </a:lnTo>
                <a:lnTo>
                  <a:pt x="0" y="284809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3" name="Rectangle 100"/>
          <p:cNvSpPr/>
          <p:nvPr/>
        </p:nvSpPr>
        <p:spPr>
          <a:xfrm rot="2700000">
            <a:off x="11599272" y="3163669"/>
            <a:ext cx="13715" cy="1655644"/>
          </a:xfrm>
          <a:custGeom>
            <a:avLst/>
            <a:gdLst/>
            <a:ahLst/>
            <a:cxnLst/>
            <a:rect l="l" t="t" r="r" b="b"/>
            <a:pathLst>
              <a:path w="13715" h="1655644">
                <a:moveTo>
                  <a:pt x="0" y="0"/>
                </a:moveTo>
                <a:lnTo>
                  <a:pt x="13715" y="13716"/>
                </a:lnTo>
                <a:lnTo>
                  <a:pt x="13715" y="1641929"/>
                </a:lnTo>
                <a:lnTo>
                  <a:pt x="0" y="165564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4" name="Rectangle 101"/>
          <p:cNvSpPr/>
          <p:nvPr/>
        </p:nvSpPr>
        <p:spPr>
          <a:xfrm rot="2700000">
            <a:off x="12020868" y="4181493"/>
            <a:ext cx="13715" cy="463189"/>
          </a:xfrm>
          <a:custGeom>
            <a:avLst/>
            <a:gdLst/>
            <a:ahLst/>
            <a:cxnLst/>
            <a:rect l="l" t="t" r="r" b="b"/>
            <a:pathLst>
              <a:path w="13715" h="463189">
                <a:moveTo>
                  <a:pt x="1" y="0"/>
                </a:moveTo>
                <a:lnTo>
                  <a:pt x="13715" y="13716"/>
                </a:lnTo>
                <a:lnTo>
                  <a:pt x="13715" y="449474"/>
                </a:lnTo>
                <a:lnTo>
                  <a:pt x="0" y="46318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5" name="Rectangle 102"/>
          <p:cNvSpPr/>
          <p:nvPr/>
        </p:nvSpPr>
        <p:spPr>
          <a:xfrm rot="2700000">
            <a:off x="203277" y="-93899"/>
            <a:ext cx="13716" cy="608068"/>
          </a:xfrm>
          <a:custGeom>
            <a:avLst/>
            <a:gdLst/>
            <a:ahLst/>
            <a:cxnLst/>
            <a:rect l="l" t="t" r="r" b="b"/>
            <a:pathLst>
              <a:path w="13716" h="608068">
                <a:moveTo>
                  <a:pt x="0" y="13716"/>
                </a:moveTo>
                <a:lnTo>
                  <a:pt x="13716" y="0"/>
                </a:lnTo>
                <a:lnTo>
                  <a:pt x="13716" y="608068"/>
                </a:lnTo>
                <a:lnTo>
                  <a:pt x="0" y="59435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6" name="Rectangle 103"/>
          <p:cNvSpPr/>
          <p:nvPr/>
        </p:nvSpPr>
        <p:spPr>
          <a:xfrm rot="2700000">
            <a:off x="624870" y="-268529"/>
            <a:ext cx="13716" cy="1800514"/>
          </a:xfrm>
          <a:custGeom>
            <a:avLst/>
            <a:gdLst/>
            <a:ahLst/>
            <a:cxnLst/>
            <a:rect l="l" t="t" r="r" b="b"/>
            <a:pathLst>
              <a:path w="13716" h="1800514">
                <a:moveTo>
                  <a:pt x="0" y="13716"/>
                </a:moveTo>
                <a:lnTo>
                  <a:pt x="13716" y="0"/>
                </a:lnTo>
                <a:lnTo>
                  <a:pt x="13716" y="1800514"/>
                </a:lnTo>
                <a:lnTo>
                  <a:pt x="0" y="178679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7" name="Rectangle 104"/>
          <p:cNvSpPr/>
          <p:nvPr/>
        </p:nvSpPr>
        <p:spPr>
          <a:xfrm rot="2700000">
            <a:off x="1046463" y="-443158"/>
            <a:ext cx="13716" cy="2992958"/>
          </a:xfrm>
          <a:custGeom>
            <a:avLst/>
            <a:gdLst/>
            <a:ahLst/>
            <a:cxnLst/>
            <a:rect l="l" t="t" r="r" b="b"/>
            <a:pathLst>
              <a:path w="13716" h="2992958">
                <a:moveTo>
                  <a:pt x="0" y="13716"/>
                </a:moveTo>
                <a:lnTo>
                  <a:pt x="13716" y="0"/>
                </a:lnTo>
                <a:lnTo>
                  <a:pt x="13716" y="2992958"/>
                </a:lnTo>
                <a:lnTo>
                  <a:pt x="0" y="297924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8" name="Rectangle 105"/>
          <p:cNvSpPr/>
          <p:nvPr/>
        </p:nvSpPr>
        <p:spPr>
          <a:xfrm rot="2700000">
            <a:off x="1468056" y="-617788"/>
            <a:ext cx="13716" cy="4185404"/>
          </a:xfrm>
          <a:custGeom>
            <a:avLst/>
            <a:gdLst/>
            <a:ahLst/>
            <a:cxnLst/>
            <a:rect l="l" t="t" r="r" b="b"/>
            <a:pathLst>
              <a:path w="13716" h="4185404">
                <a:moveTo>
                  <a:pt x="0" y="13716"/>
                </a:moveTo>
                <a:lnTo>
                  <a:pt x="13716" y="0"/>
                </a:lnTo>
                <a:lnTo>
                  <a:pt x="13716" y="4185404"/>
                </a:lnTo>
                <a:lnTo>
                  <a:pt x="0" y="417168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9" name="Rectangle 106"/>
          <p:cNvSpPr/>
          <p:nvPr/>
        </p:nvSpPr>
        <p:spPr>
          <a:xfrm rot="2700000">
            <a:off x="1889649" y="-792416"/>
            <a:ext cx="13716" cy="5377849"/>
          </a:xfrm>
          <a:custGeom>
            <a:avLst/>
            <a:gdLst/>
            <a:ahLst/>
            <a:cxnLst/>
            <a:rect l="l" t="t" r="r" b="b"/>
            <a:pathLst>
              <a:path w="13716" h="5377849">
                <a:moveTo>
                  <a:pt x="0" y="13716"/>
                </a:moveTo>
                <a:lnTo>
                  <a:pt x="13716" y="0"/>
                </a:lnTo>
                <a:lnTo>
                  <a:pt x="13716" y="5377849"/>
                </a:lnTo>
                <a:lnTo>
                  <a:pt x="0" y="536413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0" name="Rectangle 148"/>
          <p:cNvSpPr/>
          <p:nvPr/>
        </p:nvSpPr>
        <p:spPr>
          <a:xfrm rot="18900000" flipV="1">
            <a:off x="2070569" y="-450209"/>
            <a:ext cx="13716" cy="5889566"/>
          </a:xfrm>
          <a:custGeom>
            <a:avLst/>
            <a:gdLst/>
            <a:ahLst/>
            <a:cxnLst/>
            <a:rect l="l" t="t" r="r" b="b"/>
            <a:pathLst>
              <a:path w="13716" h="5889566">
                <a:moveTo>
                  <a:pt x="13716" y="5889566"/>
                </a:moveTo>
                <a:lnTo>
                  <a:pt x="13716" y="0"/>
                </a:lnTo>
                <a:lnTo>
                  <a:pt x="0" y="13716"/>
                </a:lnTo>
                <a:lnTo>
                  <a:pt x="0" y="587585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1" name="Rectangle 323"/>
          <p:cNvSpPr/>
          <p:nvPr/>
        </p:nvSpPr>
        <p:spPr>
          <a:xfrm rot="18900000" flipV="1">
            <a:off x="1648976" y="567610"/>
            <a:ext cx="13716" cy="4697119"/>
          </a:xfrm>
          <a:custGeom>
            <a:avLst/>
            <a:gdLst/>
            <a:ahLst/>
            <a:cxnLst/>
            <a:rect l="l" t="t" r="r" b="b"/>
            <a:pathLst>
              <a:path w="13716" h="4697119">
                <a:moveTo>
                  <a:pt x="13716" y="4697119"/>
                </a:moveTo>
                <a:lnTo>
                  <a:pt x="13716" y="0"/>
                </a:lnTo>
                <a:lnTo>
                  <a:pt x="0" y="13716"/>
                </a:lnTo>
                <a:lnTo>
                  <a:pt x="0" y="46834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2" name="Rectangle 324"/>
          <p:cNvSpPr/>
          <p:nvPr/>
        </p:nvSpPr>
        <p:spPr>
          <a:xfrm rot="18900000" flipV="1">
            <a:off x="1227383" y="1585424"/>
            <a:ext cx="13716" cy="3504674"/>
          </a:xfrm>
          <a:custGeom>
            <a:avLst/>
            <a:gdLst/>
            <a:ahLst/>
            <a:cxnLst/>
            <a:rect l="l" t="t" r="r" b="b"/>
            <a:pathLst>
              <a:path w="13716" h="3504674">
                <a:moveTo>
                  <a:pt x="13716" y="3504674"/>
                </a:moveTo>
                <a:lnTo>
                  <a:pt x="13716" y="0"/>
                </a:lnTo>
                <a:lnTo>
                  <a:pt x="0" y="13716"/>
                </a:lnTo>
                <a:lnTo>
                  <a:pt x="0" y="349095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3" name="Rectangle 325"/>
          <p:cNvSpPr/>
          <p:nvPr/>
        </p:nvSpPr>
        <p:spPr>
          <a:xfrm rot="18900000" flipV="1">
            <a:off x="805790" y="2603242"/>
            <a:ext cx="13716" cy="2312226"/>
          </a:xfrm>
          <a:custGeom>
            <a:avLst/>
            <a:gdLst/>
            <a:ahLst/>
            <a:cxnLst/>
            <a:rect l="l" t="t" r="r" b="b"/>
            <a:pathLst>
              <a:path w="13716" h="2312226">
                <a:moveTo>
                  <a:pt x="13716" y="2312226"/>
                </a:moveTo>
                <a:lnTo>
                  <a:pt x="13716" y="0"/>
                </a:lnTo>
                <a:lnTo>
                  <a:pt x="0" y="13716"/>
                </a:lnTo>
                <a:lnTo>
                  <a:pt x="0" y="229851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4" name="Rectangle 326"/>
          <p:cNvSpPr/>
          <p:nvPr/>
        </p:nvSpPr>
        <p:spPr>
          <a:xfrm rot="18900000" flipV="1">
            <a:off x="384198" y="3621057"/>
            <a:ext cx="13716" cy="1119782"/>
          </a:xfrm>
          <a:custGeom>
            <a:avLst/>
            <a:gdLst/>
            <a:ahLst/>
            <a:cxnLst/>
            <a:rect l="l" t="t" r="r" b="b"/>
            <a:pathLst>
              <a:path w="13716" h="1119782">
                <a:moveTo>
                  <a:pt x="13716" y="1119782"/>
                </a:moveTo>
                <a:lnTo>
                  <a:pt x="13716" y="0"/>
                </a:lnTo>
                <a:lnTo>
                  <a:pt x="0" y="13716"/>
                </a:lnTo>
                <a:lnTo>
                  <a:pt x="0" y="110606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5" name="Rectangle 371"/>
          <p:cNvSpPr/>
          <p:nvPr/>
        </p:nvSpPr>
        <p:spPr>
          <a:xfrm rot="18900000" flipV="1">
            <a:off x="2705180" y="-953749"/>
            <a:ext cx="13716" cy="6479500"/>
          </a:xfrm>
          <a:custGeom>
            <a:avLst/>
            <a:gdLst/>
            <a:ahLst/>
            <a:cxnLst/>
            <a:rect l="l" t="t" r="r" b="b"/>
            <a:pathLst>
              <a:path w="13716" h="6479500">
                <a:moveTo>
                  <a:pt x="0" y="6479500"/>
                </a:moveTo>
                <a:lnTo>
                  <a:pt x="13716" y="646578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6" name="Rectangle 373"/>
          <p:cNvSpPr/>
          <p:nvPr/>
        </p:nvSpPr>
        <p:spPr>
          <a:xfrm rot="18900000" flipV="1">
            <a:off x="4391552" y="-953749"/>
            <a:ext cx="13716" cy="6479500"/>
          </a:xfrm>
          <a:custGeom>
            <a:avLst/>
            <a:gdLst/>
            <a:ahLst/>
            <a:cxnLst/>
            <a:rect l="l" t="t" r="r" b="b"/>
            <a:pathLst>
              <a:path w="13716" h="6479500">
                <a:moveTo>
                  <a:pt x="0" y="6479500"/>
                </a:moveTo>
                <a:lnTo>
                  <a:pt x="13716" y="6465784"/>
                </a:lnTo>
                <a:lnTo>
                  <a:pt x="13716" y="0"/>
                </a:lnTo>
                <a:lnTo>
                  <a:pt x="0" y="13715"/>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7" name="Rectangle 375"/>
          <p:cNvSpPr/>
          <p:nvPr/>
        </p:nvSpPr>
        <p:spPr>
          <a:xfrm rot="18900000" flipV="1">
            <a:off x="6077925" y="-953749"/>
            <a:ext cx="13716" cy="6479501"/>
          </a:xfrm>
          <a:custGeom>
            <a:avLst/>
            <a:gdLst/>
            <a:ahLst/>
            <a:cxnLst/>
            <a:rect l="l" t="t" r="r" b="b"/>
            <a:pathLst>
              <a:path w="13716" h="6479501">
                <a:moveTo>
                  <a:pt x="0" y="6479501"/>
                </a:moveTo>
                <a:lnTo>
                  <a:pt x="13716" y="6465785"/>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8" name="Rectangle 376"/>
          <p:cNvSpPr/>
          <p:nvPr/>
        </p:nvSpPr>
        <p:spPr>
          <a:xfrm rot="18900000" flipV="1">
            <a:off x="6916261" y="-965458"/>
            <a:ext cx="13716" cy="6493219"/>
          </a:xfrm>
          <a:custGeom>
            <a:avLst/>
            <a:gdLst/>
            <a:ahLst/>
            <a:cxnLst/>
            <a:rect l="l" t="t" r="r" b="b"/>
            <a:pathLst>
              <a:path w="13716" h="6493219">
                <a:moveTo>
                  <a:pt x="13716" y="6479504"/>
                </a:moveTo>
                <a:lnTo>
                  <a:pt x="13716" y="0"/>
                </a:lnTo>
                <a:lnTo>
                  <a:pt x="0" y="13717"/>
                </a:lnTo>
                <a:lnTo>
                  <a:pt x="0" y="649321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9" name="Rectangle 377"/>
          <p:cNvSpPr/>
          <p:nvPr/>
        </p:nvSpPr>
        <p:spPr>
          <a:xfrm rot="18900000" flipV="1">
            <a:off x="7759447" y="-965458"/>
            <a:ext cx="13717" cy="6493219"/>
          </a:xfrm>
          <a:custGeom>
            <a:avLst/>
            <a:gdLst/>
            <a:ahLst/>
            <a:cxnLst/>
            <a:rect l="l" t="t" r="r" b="b"/>
            <a:pathLst>
              <a:path w="13717" h="6493219">
                <a:moveTo>
                  <a:pt x="0" y="6493219"/>
                </a:moveTo>
                <a:lnTo>
                  <a:pt x="13716" y="6479502"/>
                </a:lnTo>
                <a:lnTo>
                  <a:pt x="13717"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0" name="Rectangle 378"/>
          <p:cNvSpPr/>
          <p:nvPr/>
        </p:nvSpPr>
        <p:spPr>
          <a:xfrm rot="18900000" flipV="1">
            <a:off x="8602633" y="-965458"/>
            <a:ext cx="13716" cy="6493219"/>
          </a:xfrm>
          <a:custGeom>
            <a:avLst/>
            <a:gdLst/>
            <a:ahLst/>
            <a:cxnLst/>
            <a:rect l="l" t="t" r="r" b="b"/>
            <a:pathLst>
              <a:path w="13716" h="6493219">
                <a:moveTo>
                  <a:pt x="13716" y="6479504"/>
                </a:moveTo>
                <a:lnTo>
                  <a:pt x="13716" y="0"/>
                </a:lnTo>
                <a:lnTo>
                  <a:pt x="0" y="13716"/>
                </a:lnTo>
                <a:lnTo>
                  <a:pt x="0" y="649321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1" name="Rectangle 138"/>
          <p:cNvSpPr/>
          <p:nvPr/>
        </p:nvSpPr>
        <p:spPr>
          <a:xfrm rot="18900000" flipV="1">
            <a:off x="10088968" y="-882602"/>
            <a:ext cx="13716" cy="5927431"/>
          </a:xfrm>
          <a:custGeom>
            <a:avLst/>
            <a:gdLst/>
            <a:ahLst/>
            <a:cxnLst/>
            <a:rect l="l" t="t" r="r" b="b"/>
            <a:pathLst>
              <a:path w="13716" h="5927431">
                <a:moveTo>
                  <a:pt x="0" y="5927431"/>
                </a:moveTo>
                <a:lnTo>
                  <a:pt x="13715" y="5913716"/>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2" name="Rectangle 139"/>
          <p:cNvSpPr/>
          <p:nvPr/>
        </p:nvSpPr>
        <p:spPr>
          <a:xfrm rot="18900000" flipV="1">
            <a:off x="10510562" y="-707971"/>
            <a:ext cx="13716" cy="4734985"/>
          </a:xfrm>
          <a:custGeom>
            <a:avLst/>
            <a:gdLst/>
            <a:ahLst/>
            <a:cxnLst/>
            <a:rect l="l" t="t" r="r" b="b"/>
            <a:pathLst>
              <a:path w="13716" h="4734985">
                <a:moveTo>
                  <a:pt x="0" y="4734985"/>
                </a:moveTo>
                <a:lnTo>
                  <a:pt x="13715" y="4721270"/>
                </a:lnTo>
                <a:lnTo>
                  <a:pt x="13716" y="13715"/>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3" name="Rectangle 140"/>
          <p:cNvSpPr/>
          <p:nvPr/>
        </p:nvSpPr>
        <p:spPr>
          <a:xfrm rot="18900000" flipV="1">
            <a:off x="10932155" y="-533342"/>
            <a:ext cx="13716" cy="3542540"/>
          </a:xfrm>
          <a:custGeom>
            <a:avLst/>
            <a:gdLst/>
            <a:ahLst/>
            <a:cxnLst/>
            <a:rect l="l" t="t" r="r" b="b"/>
            <a:pathLst>
              <a:path w="13716" h="3542540">
                <a:moveTo>
                  <a:pt x="0" y="3542540"/>
                </a:moveTo>
                <a:lnTo>
                  <a:pt x="13715" y="3528825"/>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4" name="Rectangle 141"/>
          <p:cNvSpPr/>
          <p:nvPr/>
        </p:nvSpPr>
        <p:spPr>
          <a:xfrm rot="18900000" flipV="1">
            <a:off x="11353748" y="-358712"/>
            <a:ext cx="13716" cy="2350095"/>
          </a:xfrm>
          <a:custGeom>
            <a:avLst/>
            <a:gdLst/>
            <a:ahLst/>
            <a:cxnLst/>
            <a:rect l="l" t="t" r="r" b="b"/>
            <a:pathLst>
              <a:path w="13716" h="2350095">
                <a:moveTo>
                  <a:pt x="0" y="2350095"/>
                </a:moveTo>
                <a:lnTo>
                  <a:pt x="13715" y="2336380"/>
                </a:lnTo>
                <a:lnTo>
                  <a:pt x="13716" y="13714"/>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5" name="Rectangle 142"/>
          <p:cNvSpPr/>
          <p:nvPr/>
        </p:nvSpPr>
        <p:spPr>
          <a:xfrm rot="18900000" flipV="1">
            <a:off x="11775341" y="-184083"/>
            <a:ext cx="13716" cy="1157650"/>
          </a:xfrm>
          <a:custGeom>
            <a:avLst/>
            <a:gdLst/>
            <a:ahLst/>
            <a:cxnLst/>
            <a:rect l="l" t="t" r="r" b="b"/>
            <a:pathLst>
              <a:path w="13716" h="1157650">
                <a:moveTo>
                  <a:pt x="0" y="1157650"/>
                </a:moveTo>
                <a:lnTo>
                  <a:pt x="13716" y="1143934"/>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6" name="Rectangle 372"/>
          <p:cNvSpPr/>
          <p:nvPr/>
        </p:nvSpPr>
        <p:spPr>
          <a:xfrm rot="18900000" flipV="1">
            <a:off x="3543517" y="-965458"/>
            <a:ext cx="13716" cy="6493219"/>
          </a:xfrm>
          <a:custGeom>
            <a:avLst/>
            <a:gdLst/>
            <a:ahLst/>
            <a:cxnLst/>
            <a:rect l="l" t="t" r="r" b="b"/>
            <a:pathLst>
              <a:path w="13716" h="6493219">
                <a:moveTo>
                  <a:pt x="0" y="6493219"/>
                </a:moveTo>
                <a:lnTo>
                  <a:pt x="13716" y="6479503"/>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7" name="Rectangle 374"/>
          <p:cNvSpPr/>
          <p:nvPr/>
        </p:nvSpPr>
        <p:spPr>
          <a:xfrm rot="18900000" flipV="1">
            <a:off x="5229889" y="-965458"/>
            <a:ext cx="13716" cy="6493220"/>
          </a:xfrm>
          <a:custGeom>
            <a:avLst/>
            <a:gdLst/>
            <a:ahLst/>
            <a:cxnLst/>
            <a:rect l="l" t="t" r="r" b="b"/>
            <a:pathLst>
              <a:path w="13716" h="6493220">
                <a:moveTo>
                  <a:pt x="0" y="6493220"/>
                </a:moveTo>
                <a:lnTo>
                  <a:pt x="13716" y="647950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8" name="Teardrop 3"/>
          <p:cNvSpPr/>
          <p:nvPr/>
        </p:nvSpPr>
        <p:spPr>
          <a:xfrm rot="5400000" flipH="1" flipV="1">
            <a:off x="64427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9" name="Oval 1608"/>
          <p:cNvSpPr/>
          <p:nvPr/>
        </p:nvSpPr>
        <p:spPr>
          <a:xfrm>
            <a:off x="71204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0" name="Teardrop 3"/>
          <p:cNvSpPr/>
          <p:nvPr/>
        </p:nvSpPr>
        <p:spPr>
          <a:xfrm rot="5400000" flipH="1" flipV="1">
            <a:off x="-148774" y="258315"/>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1" name="Oval 1610"/>
          <p:cNvSpPr/>
          <p:nvPr/>
        </p:nvSpPr>
        <p:spPr>
          <a:xfrm>
            <a:off x="3774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2" name="Teardrop 3"/>
          <p:cNvSpPr/>
          <p:nvPr/>
        </p:nvSpPr>
        <p:spPr>
          <a:xfrm rot="5400000" flipH="1" flipV="1">
            <a:off x="13875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3" name="Teardrop 3"/>
          <p:cNvSpPr/>
          <p:nvPr/>
        </p:nvSpPr>
        <p:spPr>
          <a:xfrm rot="5400000" flipH="1" flipV="1">
            <a:off x="22300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4" name="Teardrop 3"/>
          <p:cNvSpPr/>
          <p:nvPr/>
        </p:nvSpPr>
        <p:spPr>
          <a:xfrm rot="5400000" flipH="1" flipV="1">
            <a:off x="30726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5" name="Teardrop 3"/>
          <p:cNvSpPr/>
          <p:nvPr/>
        </p:nvSpPr>
        <p:spPr>
          <a:xfrm rot="5400000" flipH="1" flipV="1">
            <a:off x="39151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6" name="Teardrop 3"/>
          <p:cNvSpPr/>
          <p:nvPr/>
        </p:nvSpPr>
        <p:spPr>
          <a:xfrm rot="5400000" flipH="1" flipV="1">
            <a:off x="47576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7" name="Teardrop 3"/>
          <p:cNvSpPr/>
          <p:nvPr/>
        </p:nvSpPr>
        <p:spPr>
          <a:xfrm rot="5400000" flipH="1" flipV="1">
            <a:off x="56002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8" name="Oval 1617"/>
          <p:cNvSpPr/>
          <p:nvPr/>
        </p:nvSpPr>
        <p:spPr>
          <a:xfrm>
            <a:off x="12203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9" name="Oval 1618"/>
          <p:cNvSpPr/>
          <p:nvPr/>
        </p:nvSpPr>
        <p:spPr>
          <a:xfrm>
            <a:off x="20632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0" name="Oval 1619"/>
          <p:cNvSpPr/>
          <p:nvPr/>
        </p:nvSpPr>
        <p:spPr>
          <a:xfrm>
            <a:off x="29060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1" name="Oval 1620"/>
          <p:cNvSpPr/>
          <p:nvPr/>
        </p:nvSpPr>
        <p:spPr>
          <a:xfrm>
            <a:off x="374897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2" name="Oval 1621"/>
          <p:cNvSpPr/>
          <p:nvPr/>
        </p:nvSpPr>
        <p:spPr>
          <a:xfrm>
            <a:off x="45918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3" name="Oval 1622"/>
          <p:cNvSpPr/>
          <p:nvPr/>
        </p:nvSpPr>
        <p:spPr>
          <a:xfrm>
            <a:off x="54347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4" name="Oval 1623"/>
          <p:cNvSpPr/>
          <p:nvPr/>
        </p:nvSpPr>
        <p:spPr>
          <a:xfrm>
            <a:off x="62776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5" name="Teardrop 3"/>
          <p:cNvSpPr/>
          <p:nvPr/>
        </p:nvSpPr>
        <p:spPr>
          <a:xfrm rot="5400000" flipH="1" flipV="1">
            <a:off x="81278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26" name="Oval 1625"/>
          <p:cNvSpPr/>
          <p:nvPr/>
        </p:nvSpPr>
        <p:spPr>
          <a:xfrm>
            <a:off x="88062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7" name="Teardrop 3"/>
          <p:cNvSpPr/>
          <p:nvPr/>
        </p:nvSpPr>
        <p:spPr>
          <a:xfrm rot="5400000" flipH="1" flipV="1">
            <a:off x="72853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28" name="Oval 1627"/>
          <p:cNvSpPr/>
          <p:nvPr/>
        </p:nvSpPr>
        <p:spPr>
          <a:xfrm>
            <a:off x="796337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9" name="Teardrop 3"/>
          <p:cNvSpPr/>
          <p:nvPr/>
        </p:nvSpPr>
        <p:spPr>
          <a:xfrm rot="5400000" flipH="1" flipV="1">
            <a:off x="98129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0" name="Oval 1629"/>
          <p:cNvSpPr/>
          <p:nvPr/>
        </p:nvSpPr>
        <p:spPr>
          <a:xfrm>
            <a:off x="104920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1" name="Teardrop 3"/>
          <p:cNvSpPr/>
          <p:nvPr/>
        </p:nvSpPr>
        <p:spPr>
          <a:xfrm rot="5400000" flipH="1" flipV="1">
            <a:off x="89703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2" name="Oval 1631"/>
          <p:cNvSpPr/>
          <p:nvPr/>
        </p:nvSpPr>
        <p:spPr>
          <a:xfrm>
            <a:off x="96491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3" name="Teardrop 3"/>
          <p:cNvSpPr/>
          <p:nvPr/>
        </p:nvSpPr>
        <p:spPr>
          <a:xfrm rot="5400000" flipH="1" flipV="1">
            <a:off x="11498011"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4" name="Teardrop 3"/>
          <p:cNvSpPr/>
          <p:nvPr/>
        </p:nvSpPr>
        <p:spPr>
          <a:xfrm rot="5400000" flipH="1" flipV="1">
            <a:off x="106554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5" name="Oval 1634"/>
          <p:cNvSpPr/>
          <p:nvPr/>
        </p:nvSpPr>
        <p:spPr>
          <a:xfrm>
            <a:off x="113348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6" name="Teardrop 3"/>
          <p:cNvSpPr/>
          <p:nvPr/>
        </p:nvSpPr>
        <p:spPr>
          <a:xfrm rot="5400000" flipH="1" flipV="1">
            <a:off x="5449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7" name="Oval 1636"/>
          <p:cNvSpPr/>
          <p:nvPr/>
        </p:nvSpPr>
        <p:spPr>
          <a:xfrm>
            <a:off x="66645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 name="Oval 167"/>
          <p:cNvSpPr/>
          <p:nvPr/>
        </p:nvSpPr>
        <p:spPr>
          <a:xfrm>
            <a:off x="0" y="331699"/>
            <a:ext cx="93942" cy="4240302"/>
          </a:xfrm>
          <a:custGeom>
            <a:avLst/>
            <a:gdLst/>
            <a:ahLst/>
            <a:cxnLst/>
            <a:rect l="l" t="t" r="r" b="b"/>
            <a:pathLst>
              <a:path w="93942" h="4240302">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9" name="Oval 1638"/>
          <p:cNvSpPr/>
          <p:nvPr/>
        </p:nvSpPr>
        <p:spPr>
          <a:xfrm>
            <a:off x="7667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0" name="Oval 1639"/>
          <p:cNvSpPr/>
          <p:nvPr/>
        </p:nvSpPr>
        <p:spPr>
          <a:xfrm>
            <a:off x="16092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1" name="Oval 1640"/>
          <p:cNvSpPr/>
          <p:nvPr/>
        </p:nvSpPr>
        <p:spPr>
          <a:xfrm>
            <a:off x="24518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2" name="Oval 1641"/>
          <p:cNvSpPr/>
          <p:nvPr/>
        </p:nvSpPr>
        <p:spPr>
          <a:xfrm>
            <a:off x="32943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3" name="Oval 1642"/>
          <p:cNvSpPr/>
          <p:nvPr/>
        </p:nvSpPr>
        <p:spPr>
          <a:xfrm>
            <a:off x="41368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4" name="Oval 1643"/>
          <p:cNvSpPr/>
          <p:nvPr/>
        </p:nvSpPr>
        <p:spPr>
          <a:xfrm>
            <a:off x="49794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5" name="Oval 1644"/>
          <p:cNvSpPr/>
          <p:nvPr/>
        </p:nvSpPr>
        <p:spPr>
          <a:xfrm>
            <a:off x="58219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6" name="Oval 1645"/>
          <p:cNvSpPr/>
          <p:nvPr/>
        </p:nvSpPr>
        <p:spPr>
          <a:xfrm>
            <a:off x="83495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7" name="Oval 1646"/>
          <p:cNvSpPr/>
          <p:nvPr/>
        </p:nvSpPr>
        <p:spPr>
          <a:xfrm>
            <a:off x="75070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8" name="Oval 1647"/>
          <p:cNvSpPr/>
          <p:nvPr/>
        </p:nvSpPr>
        <p:spPr>
          <a:xfrm>
            <a:off x="100346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9" name="Oval 1648"/>
          <p:cNvSpPr/>
          <p:nvPr/>
        </p:nvSpPr>
        <p:spPr>
          <a:xfrm>
            <a:off x="91921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0" name="Oval 1649"/>
          <p:cNvSpPr/>
          <p:nvPr/>
        </p:nvSpPr>
        <p:spPr>
          <a:xfrm>
            <a:off x="11719750"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1" name="Oval 1650"/>
          <p:cNvSpPr/>
          <p:nvPr/>
        </p:nvSpPr>
        <p:spPr>
          <a:xfrm>
            <a:off x="108772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2" name="Teardrop 3"/>
          <p:cNvSpPr/>
          <p:nvPr/>
        </p:nvSpPr>
        <p:spPr>
          <a:xfrm rot="5400000" flipH="1" flipV="1">
            <a:off x="60211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3" name="Teardrop 3"/>
          <p:cNvSpPr/>
          <p:nvPr/>
        </p:nvSpPr>
        <p:spPr>
          <a:xfrm rot="5400000" flipH="1" flipV="1">
            <a:off x="9659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4" name="Teardrop 3"/>
          <p:cNvSpPr/>
          <p:nvPr/>
        </p:nvSpPr>
        <p:spPr>
          <a:xfrm rot="5400000" flipH="1" flipV="1">
            <a:off x="18084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5" name="Teardrop 3"/>
          <p:cNvSpPr/>
          <p:nvPr/>
        </p:nvSpPr>
        <p:spPr>
          <a:xfrm rot="5400000" flipH="1" flipV="1">
            <a:off x="26510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6" name="Teardrop 3"/>
          <p:cNvSpPr/>
          <p:nvPr/>
        </p:nvSpPr>
        <p:spPr>
          <a:xfrm rot="5400000" flipH="1" flipV="1">
            <a:off x="34935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7" name="Teardrop 3"/>
          <p:cNvSpPr/>
          <p:nvPr/>
        </p:nvSpPr>
        <p:spPr>
          <a:xfrm rot="5400000" flipH="1" flipV="1">
            <a:off x="43361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8" name="Teardrop 3"/>
          <p:cNvSpPr/>
          <p:nvPr/>
        </p:nvSpPr>
        <p:spPr>
          <a:xfrm rot="5400000" flipH="1" flipV="1">
            <a:off x="51786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9" name="Teardrop 3"/>
          <p:cNvSpPr/>
          <p:nvPr/>
        </p:nvSpPr>
        <p:spPr>
          <a:xfrm rot="5400000" flipH="1" flipV="1">
            <a:off x="77062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0" name="Teardrop 3"/>
          <p:cNvSpPr/>
          <p:nvPr/>
        </p:nvSpPr>
        <p:spPr>
          <a:xfrm rot="5400000" flipH="1" flipV="1">
            <a:off x="68637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1" name="Teardrop 3"/>
          <p:cNvSpPr/>
          <p:nvPr/>
        </p:nvSpPr>
        <p:spPr>
          <a:xfrm rot="5400000" flipH="1" flipV="1">
            <a:off x="93913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2" name="Teardrop 3"/>
          <p:cNvSpPr/>
          <p:nvPr/>
        </p:nvSpPr>
        <p:spPr>
          <a:xfrm rot="5400000" flipH="1" flipV="1">
            <a:off x="85488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3" name="Teardrop 3"/>
          <p:cNvSpPr/>
          <p:nvPr/>
        </p:nvSpPr>
        <p:spPr>
          <a:xfrm rot="5400000" flipH="1" flipV="1">
            <a:off x="11076421"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4" name="Teardrop 3"/>
          <p:cNvSpPr/>
          <p:nvPr/>
        </p:nvSpPr>
        <p:spPr>
          <a:xfrm rot="5400000" flipH="1" flipV="1">
            <a:off x="102338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5" name="Teardrop 3"/>
          <p:cNvSpPr/>
          <p:nvPr/>
        </p:nvSpPr>
        <p:spPr>
          <a:xfrm rot="5400000" flipH="1" flipV="1">
            <a:off x="1234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6" name="Teardrop 3"/>
          <p:cNvSpPr/>
          <p:nvPr/>
        </p:nvSpPr>
        <p:spPr>
          <a:xfrm rot="5400000" flipH="1" flipV="1">
            <a:off x="11760003" y="685578"/>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69"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7" name="Oval 1666"/>
          <p:cNvSpPr/>
          <p:nvPr/>
        </p:nvSpPr>
        <p:spPr>
          <a:xfrm>
            <a:off x="70866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8" name="Oval 1667"/>
          <p:cNvSpPr/>
          <p:nvPr/>
        </p:nvSpPr>
        <p:spPr>
          <a:xfrm>
            <a:off x="3463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9" name="Oval 1668"/>
          <p:cNvSpPr/>
          <p:nvPr/>
        </p:nvSpPr>
        <p:spPr>
          <a:xfrm>
            <a:off x="11888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0" name="Oval 1669"/>
          <p:cNvSpPr/>
          <p:nvPr/>
        </p:nvSpPr>
        <p:spPr>
          <a:xfrm>
            <a:off x="20314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1" name="Oval 1670"/>
          <p:cNvSpPr/>
          <p:nvPr/>
        </p:nvSpPr>
        <p:spPr>
          <a:xfrm>
            <a:off x="28739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2" name="Oval 1671"/>
          <p:cNvSpPr/>
          <p:nvPr/>
        </p:nvSpPr>
        <p:spPr>
          <a:xfrm>
            <a:off x="37164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3" name="Oval 1672"/>
          <p:cNvSpPr/>
          <p:nvPr/>
        </p:nvSpPr>
        <p:spPr>
          <a:xfrm>
            <a:off x="45590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4" name="Oval 1673"/>
          <p:cNvSpPr/>
          <p:nvPr/>
        </p:nvSpPr>
        <p:spPr>
          <a:xfrm>
            <a:off x="54015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5" name="Oval 1674"/>
          <p:cNvSpPr/>
          <p:nvPr/>
        </p:nvSpPr>
        <p:spPr>
          <a:xfrm>
            <a:off x="62441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6" name="Oval 1675"/>
          <p:cNvSpPr/>
          <p:nvPr/>
        </p:nvSpPr>
        <p:spPr>
          <a:xfrm>
            <a:off x="87717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7" name="Oval 1676"/>
          <p:cNvSpPr/>
          <p:nvPr/>
        </p:nvSpPr>
        <p:spPr>
          <a:xfrm>
            <a:off x="79291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8" name="Oval 1677"/>
          <p:cNvSpPr/>
          <p:nvPr/>
        </p:nvSpPr>
        <p:spPr>
          <a:xfrm>
            <a:off x="104568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9" name="Oval 1678"/>
          <p:cNvSpPr/>
          <p:nvPr/>
        </p:nvSpPr>
        <p:spPr>
          <a:xfrm>
            <a:off x="96142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0" name="Oval 860"/>
          <p:cNvSpPr/>
          <p:nvPr/>
        </p:nvSpPr>
        <p:spPr>
          <a:xfrm>
            <a:off x="12141892" y="758852"/>
            <a:ext cx="50109" cy="3538433"/>
          </a:xfrm>
          <a:custGeom>
            <a:avLst/>
            <a:gdLst/>
            <a:ahLst/>
            <a:cxnLst/>
            <a:rect l="l" t="t" r="r" b="b"/>
            <a:pathLst>
              <a:path w="50109" h="3538433">
                <a:moveTo>
                  <a:pt x="50109" y="3384355"/>
                </a:moveTo>
                <a:lnTo>
                  <a:pt x="50109" y="3538433"/>
                </a:lnTo>
                <a:cubicBezTo>
                  <a:pt x="20497" y="3525461"/>
                  <a:pt x="0" y="3495821"/>
                  <a:pt x="0" y="3461394"/>
                </a:cubicBezTo>
                <a:cubicBezTo>
                  <a:pt x="0" y="3426967"/>
                  <a:pt x="20497" y="3397327"/>
                  <a:pt x="50109" y="3384355"/>
                </a:cubicBezTo>
                <a:close/>
                <a:moveTo>
                  <a:pt x="50109" y="2538350"/>
                </a:moveTo>
                <a:lnTo>
                  <a:pt x="50109" y="2692428"/>
                </a:lnTo>
                <a:cubicBezTo>
                  <a:pt x="20497" y="2679456"/>
                  <a:pt x="0" y="2649816"/>
                  <a:pt x="0" y="2615389"/>
                </a:cubicBezTo>
                <a:cubicBezTo>
                  <a:pt x="0" y="2580962"/>
                  <a:pt x="20497" y="2551322"/>
                  <a:pt x="50109" y="2538350"/>
                </a:cubicBezTo>
                <a:close/>
                <a:moveTo>
                  <a:pt x="50109" y="1688095"/>
                </a:moveTo>
                <a:lnTo>
                  <a:pt x="50109" y="1842173"/>
                </a:lnTo>
                <a:cubicBezTo>
                  <a:pt x="20497" y="1829201"/>
                  <a:pt x="0" y="1799561"/>
                  <a:pt x="0" y="1765134"/>
                </a:cubicBezTo>
                <a:cubicBezTo>
                  <a:pt x="0" y="1730707"/>
                  <a:pt x="20497" y="1701067"/>
                  <a:pt x="50109" y="1688095"/>
                </a:cubicBezTo>
                <a:close/>
                <a:moveTo>
                  <a:pt x="50109" y="845498"/>
                </a:moveTo>
                <a:lnTo>
                  <a:pt x="50109" y="999576"/>
                </a:lnTo>
                <a:cubicBezTo>
                  <a:pt x="20497" y="986604"/>
                  <a:pt x="0" y="956964"/>
                  <a:pt x="0" y="922537"/>
                </a:cubicBezTo>
                <a:cubicBezTo>
                  <a:pt x="0" y="888110"/>
                  <a:pt x="20497" y="858470"/>
                  <a:pt x="50109" y="845498"/>
                </a:cubicBezTo>
                <a:close/>
                <a:moveTo>
                  <a:pt x="50109" y="0"/>
                </a:moveTo>
                <a:lnTo>
                  <a:pt x="50109" y="154078"/>
                </a:lnTo>
                <a:cubicBezTo>
                  <a:pt x="20497" y="141106"/>
                  <a:pt x="0" y="111466"/>
                  <a:pt x="0" y="77039"/>
                </a:cubicBezTo>
                <a:cubicBezTo>
                  <a:pt x="0" y="42612"/>
                  <a:pt x="20497" y="12972"/>
                  <a:pt x="50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1" name="Oval 1680"/>
          <p:cNvSpPr/>
          <p:nvPr/>
        </p:nvSpPr>
        <p:spPr>
          <a:xfrm>
            <a:off x="112993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2" name="Teardrop 3"/>
          <p:cNvSpPr/>
          <p:nvPr/>
        </p:nvSpPr>
        <p:spPr>
          <a:xfrm rot="5400000" flipH="1" flipV="1">
            <a:off x="617401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3" name="Teardrop 3"/>
          <p:cNvSpPr/>
          <p:nvPr/>
        </p:nvSpPr>
        <p:spPr>
          <a:xfrm rot="5400000" flipH="1" flipV="1">
            <a:off x="11187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4" name="Teardrop 3"/>
          <p:cNvSpPr/>
          <p:nvPr/>
        </p:nvSpPr>
        <p:spPr>
          <a:xfrm rot="5400000" flipH="1" flipV="1">
            <a:off x="19613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5" name="Teardrop 3"/>
          <p:cNvSpPr/>
          <p:nvPr/>
        </p:nvSpPr>
        <p:spPr>
          <a:xfrm rot="5400000" flipH="1" flipV="1">
            <a:off x="280385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6" name="Teardrop 3"/>
          <p:cNvSpPr/>
          <p:nvPr/>
        </p:nvSpPr>
        <p:spPr>
          <a:xfrm rot="5400000" flipH="1" flipV="1">
            <a:off x="364639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7" name="Teardrop 3"/>
          <p:cNvSpPr/>
          <p:nvPr/>
        </p:nvSpPr>
        <p:spPr>
          <a:xfrm rot="5400000" flipH="1" flipV="1">
            <a:off x="448893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8" name="Teardrop 3"/>
          <p:cNvSpPr/>
          <p:nvPr/>
        </p:nvSpPr>
        <p:spPr>
          <a:xfrm rot="5400000" flipH="1" flipV="1">
            <a:off x="533147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9" name="Teardrop 3"/>
          <p:cNvSpPr/>
          <p:nvPr/>
        </p:nvSpPr>
        <p:spPr>
          <a:xfrm rot="5400000" flipH="1" flipV="1">
            <a:off x="785909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0" name="Teardrop 3"/>
          <p:cNvSpPr/>
          <p:nvPr/>
        </p:nvSpPr>
        <p:spPr>
          <a:xfrm rot="5400000" flipH="1" flipV="1">
            <a:off x="701655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1" name="Teardrop 3"/>
          <p:cNvSpPr/>
          <p:nvPr/>
        </p:nvSpPr>
        <p:spPr>
          <a:xfrm rot="5400000" flipH="1" flipV="1">
            <a:off x="95441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2" name="Teardrop 3"/>
          <p:cNvSpPr/>
          <p:nvPr/>
        </p:nvSpPr>
        <p:spPr>
          <a:xfrm rot="5400000" flipH="1" flipV="1">
            <a:off x="87016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3" name="Teardrop 3"/>
          <p:cNvSpPr/>
          <p:nvPr/>
        </p:nvSpPr>
        <p:spPr>
          <a:xfrm rot="5400000" flipH="1" flipV="1">
            <a:off x="11229252"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4" name="Teardrop 3"/>
          <p:cNvSpPr/>
          <p:nvPr/>
        </p:nvSpPr>
        <p:spPr>
          <a:xfrm rot="5400000" flipH="1" flipV="1">
            <a:off x="103867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5" name="Teardrop 3"/>
          <p:cNvSpPr/>
          <p:nvPr/>
        </p:nvSpPr>
        <p:spPr>
          <a:xfrm rot="5400000" flipH="1" flipV="1">
            <a:off x="2762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6" name="Teardrop 3"/>
          <p:cNvSpPr/>
          <p:nvPr/>
        </p:nvSpPr>
        <p:spPr>
          <a:xfrm rot="5400000" flipH="1" flipV="1">
            <a:off x="11908617" y="4923"/>
            <a:ext cx="298552" cy="268215"/>
          </a:xfrm>
          <a:custGeom>
            <a:avLst/>
            <a:gdLst/>
            <a:ahLst/>
            <a:cxnLst/>
            <a:rect l="l" t="t" r="r" b="b"/>
            <a:pathLst>
              <a:path w="298552"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298552" y="138"/>
                </a:moveTo>
                <a:lnTo>
                  <a:pt x="298552" y="11636"/>
                </a:lnTo>
                <a:cubicBezTo>
                  <a:pt x="298344" y="11511"/>
                  <a:pt x="298133" y="11506"/>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4" y="189232"/>
                  <a:pt x="256525" y="205210"/>
                  <a:pt x="272877" y="215167"/>
                </a:cubicBezTo>
                <a:lnTo>
                  <a:pt x="298552" y="215277"/>
                </a:lnTo>
                <a:lnTo>
                  <a:pt x="298552" y="221928"/>
                </a:lnTo>
                <a:cubicBezTo>
                  <a:pt x="276711" y="221632"/>
                  <a:pt x="254816" y="229876"/>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0"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cubicBezTo>
                  <a:pt x="99420" y="72140"/>
                  <a:pt x="124170" y="61435"/>
                  <a:pt x="151420" y="61435"/>
                </a:cubicBezTo>
                <a:cubicBezTo>
                  <a:pt x="170023" y="61435"/>
                  <a:pt x="187461" y="66424"/>
                  <a:pt x="202250" y="75515"/>
                </a:cubicBezTo>
                <a:cubicBezTo>
                  <a:pt x="206323" y="58635"/>
                  <a:pt x="215129" y="42758"/>
                  <a:pt x="228297" y="29591"/>
                </a:cubicBezTo>
                <a:cubicBezTo>
                  <a:pt x="247566" y="10322"/>
                  <a:pt x="272636" y="391"/>
                  <a:pt x="29789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7" name="Oval 881"/>
          <p:cNvSpPr/>
          <p:nvPr/>
        </p:nvSpPr>
        <p:spPr>
          <a:xfrm>
            <a:off x="34633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8" name="Oval 882"/>
          <p:cNvSpPr/>
          <p:nvPr/>
        </p:nvSpPr>
        <p:spPr>
          <a:xfrm>
            <a:off x="118887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9" name="Oval 883"/>
          <p:cNvSpPr/>
          <p:nvPr/>
        </p:nvSpPr>
        <p:spPr>
          <a:xfrm>
            <a:off x="2031413" y="-10245"/>
            <a:ext cx="10160587" cy="84875"/>
          </a:xfrm>
          <a:custGeom>
            <a:avLst/>
            <a:gdLst/>
            <a:ahLst/>
            <a:cxnLst/>
            <a:rect l="l" t="t" r="r" b="b"/>
            <a:pathLst>
              <a:path w="10160587" h="84875">
                <a:moveTo>
                  <a:pt x="10110479" y="0"/>
                </a:moveTo>
                <a:lnTo>
                  <a:pt x="10160587" y="0"/>
                </a:lnTo>
                <a:lnTo>
                  <a:pt x="10160587" y="77038"/>
                </a:lnTo>
                <a:cubicBezTo>
                  <a:pt x="10130976" y="64066"/>
                  <a:pt x="10110479" y="34427"/>
                  <a:pt x="10110479" y="0"/>
                </a:cubicBezTo>
                <a:close/>
                <a:moveTo>
                  <a:pt x="9267940" y="0"/>
                </a:moveTo>
                <a:lnTo>
                  <a:pt x="9437692" y="0"/>
                </a:lnTo>
                <a:cubicBezTo>
                  <a:pt x="9437692" y="46875"/>
                  <a:pt x="9399692" y="84875"/>
                  <a:pt x="9352816" y="84875"/>
                </a:cubicBezTo>
                <a:cubicBezTo>
                  <a:pt x="9305940" y="84875"/>
                  <a:pt x="9267940" y="46875"/>
                  <a:pt x="9267940" y="0"/>
                </a:cubicBezTo>
                <a:close/>
                <a:moveTo>
                  <a:pt x="8425400" y="0"/>
                </a:moveTo>
                <a:lnTo>
                  <a:pt x="8595152" y="0"/>
                </a:lnTo>
                <a:cubicBezTo>
                  <a:pt x="8595152" y="46875"/>
                  <a:pt x="8557152" y="84875"/>
                  <a:pt x="8510276" y="84875"/>
                </a:cubicBezTo>
                <a:cubicBezTo>
                  <a:pt x="8463400" y="84875"/>
                  <a:pt x="8425400" y="46875"/>
                  <a:pt x="8425400" y="0"/>
                </a:cubicBezTo>
                <a:close/>
                <a:moveTo>
                  <a:pt x="7582860" y="0"/>
                </a:moveTo>
                <a:lnTo>
                  <a:pt x="7752612" y="0"/>
                </a:lnTo>
                <a:cubicBezTo>
                  <a:pt x="7752612" y="46875"/>
                  <a:pt x="7714612" y="84875"/>
                  <a:pt x="7667736" y="84875"/>
                </a:cubicBezTo>
                <a:cubicBezTo>
                  <a:pt x="7620860" y="84875"/>
                  <a:pt x="7582860" y="46875"/>
                  <a:pt x="7582860" y="0"/>
                </a:cubicBezTo>
                <a:close/>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0" name="Teardrop 3"/>
          <p:cNvSpPr/>
          <p:nvPr/>
        </p:nvSpPr>
        <p:spPr>
          <a:xfrm rot="5400000" flipH="1" flipV="1">
            <a:off x="64427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1" name="Oval 1700"/>
          <p:cNvSpPr/>
          <p:nvPr/>
        </p:nvSpPr>
        <p:spPr>
          <a:xfrm>
            <a:off x="71204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02" name="Teardrop 3"/>
          <p:cNvSpPr/>
          <p:nvPr/>
        </p:nvSpPr>
        <p:spPr>
          <a:xfrm rot="5400000" flipH="1" flipV="1">
            <a:off x="-148774" y="110381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3" name="Oval 1702"/>
          <p:cNvSpPr/>
          <p:nvPr/>
        </p:nvSpPr>
        <p:spPr>
          <a:xfrm>
            <a:off x="3774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04" name="Teardrop 3"/>
          <p:cNvSpPr/>
          <p:nvPr/>
        </p:nvSpPr>
        <p:spPr>
          <a:xfrm rot="5400000" flipH="1" flipV="1">
            <a:off x="13875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5" name="Teardrop 3"/>
          <p:cNvSpPr/>
          <p:nvPr/>
        </p:nvSpPr>
        <p:spPr>
          <a:xfrm rot="5400000" flipH="1" flipV="1">
            <a:off x="22300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6" name="Teardrop 3"/>
          <p:cNvSpPr/>
          <p:nvPr/>
        </p:nvSpPr>
        <p:spPr>
          <a:xfrm rot="5400000" flipH="1" flipV="1">
            <a:off x="30726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7" name="Teardrop 3"/>
          <p:cNvSpPr/>
          <p:nvPr/>
        </p:nvSpPr>
        <p:spPr>
          <a:xfrm rot="5400000" flipH="1" flipV="1">
            <a:off x="39151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8" name="Teardrop 3"/>
          <p:cNvSpPr/>
          <p:nvPr/>
        </p:nvSpPr>
        <p:spPr>
          <a:xfrm rot="5400000" flipH="1" flipV="1">
            <a:off x="47576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9" name="Teardrop 3"/>
          <p:cNvSpPr/>
          <p:nvPr/>
        </p:nvSpPr>
        <p:spPr>
          <a:xfrm rot="5400000" flipH="1" flipV="1">
            <a:off x="56002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10" name="Oval 1709"/>
          <p:cNvSpPr/>
          <p:nvPr/>
        </p:nvSpPr>
        <p:spPr>
          <a:xfrm>
            <a:off x="12203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1" name="Oval 1710"/>
          <p:cNvSpPr/>
          <p:nvPr/>
        </p:nvSpPr>
        <p:spPr>
          <a:xfrm>
            <a:off x="20632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2" name="Oval 1711"/>
          <p:cNvSpPr/>
          <p:nvPr/>
        </p:nvSpPr>
        <p:spPr>
          <a:xfrm>
            <a:off x="29060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3" name="Oval 1712"/>
          <p:cNvSpPr/>
          <p:nvPr/>
        </p:nvSpPr>
        <p:spPr>
          <a:xfrm>
            <a:off x="374897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4" name="Oval 1713"/>
          <p:cNvSpPr/>
          <p:nvPr/>
        </p:nvSpPr>
        <p:spPr>
          <a:xfrm>
            <a:off x="45918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5" name="Oval 1714"/>
          <p:cNvSpPr/>
          <p:nvPr/>
        </p:nvSpPr>
        <p:spPr>
          <a:xfrm>
            <a:off x="54347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6" name="Oval 1715"/>
          <p:cNvSpPr/>
          <p:nvPr/>
        </p:nvSpPr>
        <p:spPr>
          <a:xfrm>
            <a:off x="62776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7" name="Teardrop 3"/>
          <p:cNvSpPr/>
          <p:nvPr/>
        </p:nvSpPr>
        <p:spPr>
          <a:xfrm rot="5400000" flipH="1" flipV="1">
            <a:off x="81278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18" name="Oval 1717"/>
          <p:cNvSpPr/>
          <p:nvPr/>
        </p:nvSpPr>
        <p:spPr>
          <a:xfrm>
            <a:off x="88062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9" name="Teardrop 3"/>
          <p:cNvSpPr/>
          <p:nvPr/>
        </p:nvSpPr>
        <p:spPr>
          <a:xfrm rot="5400000" flipH="1" flipV="1">
            <a:off x="72853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0" name="Oval 1719"/>
          <p:cNvSpPr/>
          <p:nvPr/>
        </p:nvSpPr>
        <p:spPr>
          <a:xfrm>
            <a:off x="796337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1" name="Teardrop 3"/>
          <p:cNvSpPr/>
          <p:nvPr/>
        </p:nvSpPr>
        <p:spPr>
          <a:xfrm rot="5400000" flipH="1" flipV="1">
            <a:off x="98129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2" name="Oval 1721"/>
          <p:cNvSpPr/>
          <p:nvPr/>
        </p:nvSpPr>
        <p:spPr>
          <a:xfrm>
            <a:off x="104920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3" name="Teardrop 3"/>
          <p:cNvSpPr/>
          <p:nvPr/>
        </p:nvSpPr>
        <p:spPr>
          <a:xfrm rot="5400000" flipH="1" flipV="1">
            <a:off x="89703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4" name="Oval 1723"/>
          <p:cNvSpPr/>
          <p:nvPr/>
        </p:nvSpPr>
        <p:spPr>
          <a:xfrm>
            <a:off x="96491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5" name="Teardrop 3"/>
          <p:cNvSpPr/>
          <p:nvPr/>
        </p:nvSpPr>
        <p:spPr>
          <a:xfrm rot="5400000" flipH="1" flipV="1">
            <a:off x="11498011"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6" name="Teardrop 3"/>
          <p:cNvSpPr/>
          <p:nvPr/>
        </p:nvSpPr>
        <p:spPr>
          <a:xfrm rot="5400000" flipH="1" flipV="1">
            <a:off x="106554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7" name="Oval 1726"/>
          <p:cNvSpPr/>
          <p:nvPr/>
        </p:nvSpPr>
        <p:spPr>
          <a:xfrm>
            <a:off x="113348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8" name="Teardrop 3"/>
          <p:cNvSpPr/>
          <p:nvPr/>
        </p:nvSpPr>
        <p:spPr>
          <a:xfrm rot="5400000" flipH="1" flipV="1">
            <a:off x="5449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9" name="Oval 1728"/>
          <p:cNvSpPr/>
          <p:nvPr/>
        </p:nvSpPr>
        <p:spPr>
          <a:xfrm>
            <a:off x="66645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0" name="Oval 1729"/>
          <p:cNvSpPr/>
          <p:nvPr/>
        </p:nvSpPr>
        <p:spPr>
          <a:xfrm>
            <a:off x="7667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1" name="Oval 1730"/>
          <p:cNvSpPr/>
          <p:nvPr/>
        </p:nvSpPr>
        <p:spPr>
          <a:xfrm>
            <a:off x="16092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2" name="Oval 1731"/>
          <p:cNvSpPr/>
          <p:nvPr/>
        </p:nvSpPr>
        <p:spPr>
          <a:xfrm>
            <a:off x="24518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3" name="Oval 1732"/>
          <p:cNvSpPr/>
          <p:nvPr/>
        </p:nvSpPr>
        <p:spPr>
          <a:xfrm>
            <a:off x="32943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4" name="Oval 1733"/>
          <p:cNvSpPr/>
          <p:nvPr/>
        </p:nvSpPr>
        <p:spPr>
          <a:xfrm>
            <a:off x="41368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5" name="Oval 1734"/>
          <p:cNvSpPr/>
          <p:nvPr/>
        </p:nvSpPr>
        <p:spPr>
          <a:xfrm>
            <a:off x="49794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6" name="Oval 1735"/>
          <p:cNvSpPr/>
          <p:nvPr/>
        </p:nvSpPr>
        <p:spPr>
          <a:xfrm>
            <a:off x="58219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7" name="Oval 1736"/>
          <p:cNvSpPr/>
          <p:nvPr/>
        </p:nvSpPr>
        <p:spPr>
          <a:xfrm>
            <a:off x="83495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8" name="Oval 1737"/>
          <p:cNvSpPr/>
          <p:nvPr/>
        </p:nvSpPr>
        <p:spPr>
          <a:xfrm>
            <a:off x="75070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9" name="Oval 1738"/>
          <p:cNvSpPr/>
          <p:nvPr/>
        </p:nvSpPr>
        <p:spPr>
          <a:xfrm>
            <a:off x="100346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0" name="Oval 1739"/>
          <p:cNvSpPr/>
          <p:nvPr/>
        </p:nvSpPr>
        <p:spPr>
          <a:xfrm>
            <a:off x="91921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1" name="Oval 1740"/>
          <p:cNvSpPr/>
          <p:nvPr/>
        </p:nvSpPr>
        <p:spPr>
          <a:xfrm>
            <a:off x="11719750"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2" name="Oval 1741"/>
          <p:cNvSpPr/>
          <p:nvPr/>
        </p:nvSpPr>
        <p:spPr>
          <a:xfrm>
            <a:off x="108772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3" name="Teardrop 3"/>
          <p:cNvSpPr/>
          <p:nvPr/>
        </p:nvSpPr>
        <p:spPr>
          <a:xfrm rot="5400000" flipH="1" flipV="1">
            <a:off x="60211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4" name="Teardrop 3"/>
          <p:cNvSpPr/>
          <p:nvPr/>
        </p:nvSpPr>
        <p:spPr>
          <a:xfrm rot="5400000" flipH="1" flipV="1">
            <a:off x="9659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5" name="Teardrop 3"/>
          <p:cNvSpPr/>
          <p:nvPr/>
        </p:nvSpPr>
        <p:spPr>
          <a:xfrm rot="5400000" flipH="1" flipV="1">
            <a:off x="18084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6" name="Teardrop 3"/>
          <p:cNvSpPr/>
          <p:nvPr/>
        </p:nvSpPr>
        <p:spPr>
          <a:xfrm rot="5400000" flipH="1" flipV="1">
            <a:off x="26510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7" name="Teardrop 3"/>
          <p:cNvSpPr/>
          <p:nvPr/>
        </p:nvSpPr>
        <p:spPr>
          <a:xfrm rot="5400000" flipH="1" flipV="1">
            <a:off x="34935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8" name="Teardrop 3"/>
          <p:cNvSpPr/>
          <p:nvPr/>
        </p:nvSpPr>
        <p:spPr>
          <a:xfrm rot="5400000" flipH="1" flipV="1">
            <a:off x="43361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9" name="Teardrop 3"/>
          <p:cNvSpPr/>
          <p:nvPr/>
        </p:nvSpPr>
        <p:spPr>
          <a:xfrm rot="5400000" flipH="1" flipV="1">
            <a:off x="51786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0" name="Teardrop 3"/>
          <p:cNvSpPr/>
          <p:nvPr/>
        </p:nvSpPr>
        <p:spPr>
          <a:xfrm rot="5400000" flipH="1" flipV="1">
            <a:off x="77062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1" name="Teardrop 3"/>
          <p:cNvSpPr/>
          <p:nvPr/>
        </p:nvSpPr>
        <p:spPr>
          <a:xfrm rot="5400000" flipH="1" flipV="1">
            <a:off x="68637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2" name="Teardrop 3"/>
          <p:cNvSpPr/>
          <p:nvPr/>
        </p:nvSpPr>
        <p:spPr>
          <a:xfrm rot="5400000" flipH="1" flipV="1">
            <a:off x="93913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3" name="Teardrop 3"/>
          <p:cNvSpPr/>
          <p:nvPr/>
        </p:nvSpPr>
        <p:spPr>
          <a:xfrm rot="5400000" flipH="1" flipV="1">
            <a:off x="85488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4" name="Teardrop 3"/>
          <p:cNvSpPr/>
          <p:nvPr/>
        </p:nvSpPr>
        <p:spPr>
          <a:xfrm rot="5400000" flipH="1" flipV="1">
            <a:off x="11076421"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5" name="Teardrop 3"/>
          <p:cNvSpPr/>
          <p:nvPr/>
        </p:nvSpPr>
        <p:spPr>
          <a:xfrm rot="5400000" flipH="1" flipV="1">
            <a:off x="102338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6" name="Teardrop 3"/>
          <p:cNvSpPr/>
          <p:nvPr/>
        </p:nvSpPr>
        <p:spPr>
          <a:xfrm rot="5400000" flipH="1" flipV="1">
            <a:off x="1234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7" name="Teardrop 3"/>
          <p:cNvSpPr/>
          <p:nvPr/>
        </p:nvSpPr>
        <p:spPr>
          <a:xfrm rot="5400000" flipH="1" flipV="1">
            <a:off x="11760002" y="1531078"/>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8" name="Oval 1757"/>
          <p:cNvSpPr/>
          <p:nvPr/>
        </p:nvSpPr>
        <p:spPr>
          <a:xfrm>
            <a:off x="70866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9" name="Oval 1758"/>
          <p:cNvSpPr/>
          <p:nvPr/>
        </p:nvSpPr>
        <p:spPr>
          <a:xfrm>
            <a:off x="3463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0" name="Oval 1759"/>
          <p:cNvSpPr/>
          <p:nvPr/>
        </p:nvSpPr>
        <p:spPr>
          <a:xfrm>
            <a:off x="11888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1" name="Oval 1760"/>
          <p:cNvSpPr/>
          <p:nvPr/>
        </p:nvSpPr>
        <p:spPr>
          <a:xfrm>
            <a:off x="20314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2" name="Oval 1761"/>
          <p:cNvSpPr/>
          <p:nvPr/>
        </p:nvSpPr>
        <p:spPr>
          <a:xfrm>
            <a:off x="28739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3" name="Oval 1762"/>
          <p:cNvSpPr/>
          <p:nvPr/>
        </p:nvSpPr>
        <p:spPr>
          <a:xfrm>
            <a:off x="37164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4" name="Oval 1763"/>
          <p:cNvSpPr/>
          <p:nvPr/>
        </p:nvSpPr>
        <p:spPr>
          <a:xfrm>
            <a:off x="45590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5" name="Oval 1764"/>
          <p:cNvSpPr/>
          <p:nvPr/>
        </p:nvSpPr>
        <p:spPr>
          <a:xfrm>
            <a:off x="54015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6" name="Oval 1765"/>
          <p:cNvSpPr/>
          <p:nvPr/>
        </p:nvSpPr>
        <p:spPr>
          <a:xfrm>
            <a:off x="62441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7" name="Oval 1766"/>
          <p:cNvSpPr/>
          <p:nvPr/>
        </p:nvSpPr>
        <p:spPr>
          <a:xfrm>
            <a:off x="87717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8" name="Oval 1767"/>
          <p:cNvSpPr/>
          <p:nvPr/>
        </p:nvSpPr>
        <p:spPr>
          <a:xfrm>
            <a:off x="79291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9" name="Oval 1768"/>
          <p:cNvSpPr/>
          <p:nvPr/>
        </p:nvSpPr>
        <p:spPr>
          <a:xfrm>
            <a:off x="104568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0" name="Oval 1769"/>
          <p:cNvSpPr/>
          <p:nvPr/>
        </p:nvSpPr>
        <p:spPr>
          <a:xfrm>
            <a:off x="96142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1" name="Oval 1770"/>
          <p:cNvSpPr/>
          <p:nvPr/>
        </p:nvSpPr>
        <p:spPr>
          <a:xfrm>
            <a:off x="112993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2" name="Teardrop 3"/>
          <p:cNvSpPr/>
          <p:nvPr/>
        </p:nvSpPr>
        <p:spPr>
          <a:xfrm rot="5400000" flipH="1" flipV="1">
            <a:off x="64427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3" name="Oval 1772"/>
          <p:cNvSpPr/>
          <p:nvPr/>
        </p:nvSpPr>
        <p:spPr>
          <a:xfrm>
            <a:off x="71204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74" name="Teardrop 3"/>
          <p:cNvSpPr/>
          <p:nvPr/>
        </p:nvSpPr>
        <p:spPr>
          <a:xfrm rot="5400000" flipH="1" flipV="1">
            <a:off x="-148774" y="1946410"/>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5" name="Oval 1774"/>
          <p:cNvSpPr/>
          <p:nvPr/>
        </p:nvSpPr>
        <p:spPr>
          <a:xfrm>
            <a:off x="3774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76" name="Teardrop 3"/>
          <p:cNvSpPr/>
          <p:nvPr/>
        </p:nvSpPr>
        <p:spPr>
          <a:xfrm rot="5400000" flipH="1" flipV="1">
            <a:off x="13875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7" name="Teardrop 3"/>
          <p:cNvSpPr/>
          <p:nvPr/>
        </p:nvSpPr>
        <p:spPr>
          <a:xfrm rot="5400000" flipH="1" flipV="1">
            <a:off x="22300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8" name="Teardrop 3"/>
          <p:cNvSpPr/>
          <p:nvPr/>
        </p:nvSpPr>
        <p:spPr>
          <a:xfrm rot="5400000" flipH="1" flipV="1">
            <a:off x="30726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9" name="Teardrop 3"/>
          <p:cNvSpPr/>
          <p:nvPr/>
        </p:nvSpPr>
        <p:spPr>
          <a:xfrm rot="5400000" flipH="1" flipV="1">
            <a:off x="39151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0" name="Teardrop 3"/>
          <p:cNvSpPr/>
          <p:nvPr/>
        </p:nvSpPr>
        <p:spPr>
          <a:xfrm rot="5400000" flipH="1" flipV="1">
            <a:off x="47576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1" name="Teardrop 3"/>
          <p:cNvSpPr/>
          <p:nvPr/>
        </p:nvSpPr>
        <p:spPr>
          <a:xfrm rot="5400000" flipH="1" flipV="1">
            <a:off x="56002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2" name="Oval 1781"/>
          <p:cNvSpPr/>
          <p:nvPr/>
        </p:nvSpPr>
        <p:spPr>
          <a:xfrm>
            <a:off x="12203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3" name="Oval 1782"/>
          <p:cNvSpPr/>
          <p:nvPr/>
        </p:nvSpPr>
        <p:spPr>
          <a:xfrm>
            <a:off x="20632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4" name="Oval 1783"/>
          <p:cNvSpPr/>
          <p:nvPr/>
        </p:nvSpPr>
        <p:spPr>
          <a:xfrm>
            <a:off x="29060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5" name="Oval 1784"/>
          <p:cNvSpPr/>
          <p:nvPr/>
        </p:nvSpPr>
        <p:spPr>
          <a:xfrm>
            <a:off x="374897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6" name="Oval 1785"/>
          <p:cNvSpPr/>
          <p:nvPr/>
        </p:nvSpPr>
        <p:spPr>
          <a:xfrm>
            <a:off x="45918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7" name="Oval 1786"/>
          <p:cNvSpPr/>
          <p:nvPr/>
        </p:nvSpPr>
        <p:spPr>
          <a:xfrm>
            <a:off x="54347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8" name="Oval 1787"/>
          <p:cNvSpPr/>
          <p:nvPr/>
        </p:nvSpPr>
        <p:spPr>
          <a:xfrm>
            <a:off x="62776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9" name="Teardrop 3"/>
          <p:cNvSpPr/>
          <p:nvPr/>
        </p:nvSpPr>
        <p:spPr>
          <a:xfrm rot="5400000" flipH="1" flipV="1">
            <a:off x="81278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0" name="Oval 1789"/>
          <p:cNvSpPr/>
          <p:nvPr/>
        </p:nvSpPr>
        <p:spPr>
          <a:xfrm>
            <a:off x="88062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1" name="Teardrop 3"/>
          <p:cNvSpPr/>
          <p:nvPr/>
        </p:nvSpPr>
        <p:spPr>
          <a:xfrm rot="5400000" flipH="1" flipV="1">
            <a:off x="72853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2" name="Oval 1791"/>
          <p:cNvSpPr/>
          <p:nvPr/>
        </p:nvSpPr>
        <p:spPr>
          <a:xfrm>
            <a:off x="796337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3" name="Teardrop 3"/>
          <p:cNvSpPr/>
          <p:nvPr/>
        </p:nvSpPr>
        <p:spPr>
          <a:xfrm rot="5400000" flipH="1" flipV="1">
            <a:off x="98129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4" name="Oval 1793"/>
          <p:cNvSpPr/>
          <p:nvPr/>
        </p:nvSpPr>
        <p:spPr>
          <a:xfrm>
            <a:off x="104920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5" name="Teardrop 3"/>
          <p:cNvSpPr/>
          <p:nvPr/>
        </p:nvSpPr>
        <p:spPr>
          <a:xfrm rot="5400000" flipH="1" flipV="1">
            <a:off x="89703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6" name="Oval 1795"/>
          <p:cNvSpPr/>
          <p:nvPr/>
        </p:nvSpPr>
        <p:spPr>
          <a:xfrm>
            <a:off x="96491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7" name="Teardrop 3"/>
          <p:cNvSpPr/>
          <p:nvPr/>
        </p:nvSpPr>
        <p:spPr>
          <a:xfrm rot="5400000" flipH="1" flipV="1">
            <a:off x="11498011"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8" name="Teardrop 3"/>
          <p:cNvSpPr/>
          <p:nvPr/>
        </p:nvSpPr>
        <p:spPr>
          <a:xfrm rot="5400000" flipH="1" flipV="1">
            <a:off x="106554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9" name="Oval 1798"/>
          <p:cNvSpPr/>
          <p:nvPr/>
        </p:nvSpPr>
        <p:spPr>
          <a:xfrm>
            <a:off x="113348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00" name="Teardrop 3"/>
          <p:cNvSpPr/>
          <p:nvPr/>
        </p:nvSpPr>
        <p:spPr>
          <a:xfrm rot="5400000" flipH="1" flipV="1">
            <a:off x="5449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1" name="Oval 1800"/>
          <p:cNvSpPr/>
          <p:nvPr/>
        </p:nvSpPr>
        <p:spPr>
          <a:xfrm>
            <a:off x="66645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2" name="Oval 1801"/>
          <p:cNvSpPr/>
          <p:nvPr/>
        </p:nvSpPr>
        <p:spPr>
          <a:xfrm>
            <a:off x="7667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3" name="Oval 1802"/>
          <p:cNvSpPr/>
          <p:nvPr/>
        </p:nvSpPr>
        <p:spPr>
          <a:xfrm>
            <a:off x="16092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4" name="Oval 1803"/>
          <p:cNvSpPr/>
          <p:nvPr/>
        </p:nvSpPr>
        <p:spPr>
          <a:xfrm>
            <a:off x="24518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5" name="Oval 1804"/>
          <p:cNvSpPr/>
          <p:nvPr/>
        </p:nvSpPr>
        <p:spPr>
          <a:xfrm>
            <a:off x="32943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6" name="Oval 1805"/>
          <p:cNvSpPr/>
          <p:nvPr/>
        </p:nvSpPr>
        <p:spPr>
          <a:xfrm>
            <a:off x="41368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7" name="Oval 1806"/>
          <p:cNvSpPr/>
          <p:nvPr/>
        </p:nvSpPr>
        <p:spPr>
          <a:xfrm>
            <a:off x="49794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8" name="Oval 1807"/>
          <p:cNvSpPr/>
          <p:nvPr/>
        </p:nvSpPr>
        <p:spPr>
          <a:xfrm>
            <a:off x="58219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9" name="Oval 1808"/>
          <p:cNvSpPr/>
          <p:nvPr/>
        </p:nvSpPr>
        <p:spPr>
          <a:xfrm>
            <a:off x="83495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0" name="Oval 1809"/>
          <p:cNvSpPr/>
          <p:nvPr/>
        </p:nvSpPr>
        <p:spPr>
          <a:xfrm>
            <a:off x="75070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1" name="Oval 1810"/>
          <p:cNvSpPr/>
          <p:nvPr/>
        </p:nvSpPr>
        <p:spPr>
          <a:xfrm>
            <a:off x="100346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2" name="Oval 1811"/>
          <p:cNvSpPr/>
          <p:nvPr/>
        </p:nvSpPr>
        <p:spPr>
          <a:xfrm>
            <a:off x="91921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3" name="Oval 1812"/>
          <p:cNvSpPr/>
          <p:nvPr/>
        </p:nvSpPr>
        <p:spPr>
          <a:xfrm>
            <a:off x="11719750"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4" name="Oval 1813"/>
          <p:cNvSpPr/>
          <p:nvPr/>
        </p:nvSpPr>
        <p:spPr>
          <a:xfrm>
            <a:off x="108772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5" name="Teardrop 3"/>
          <p:cNvSpPr/>
          <p:nvPr/>
        </p:nvSpPr>
        <p:spPr>
          <a:xfrm rot="5400000" flipH="1" flipV="1">
            <a:off x="60211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6" name="Teardrop 3"/>
          <p:cNvSpPr/>
          <p:nvPr/>
        </p:nvSpPr>
        <p:spPr>
          <a:xfrm rot="5400000" flipH="1" flipV="1">
            <a:off x="9659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7" name="Teardrop 3"/>
          <p:cNvSpPr/>
          <p:nvPr/>
        </p:nvSpPr>
        <p:spPr>
          <a:xfrm rot="5400000" flipH="1" flipV="1">
            <a:off x="18084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8" name="Teardrop 3"/>
          <p:cNvSpPr/>
          <p:nvPr/>
        </p:nvSpPr>
        <p:spPr>
          <a:xfrm rot="5400000" flipH="1" flipV="1">
            <a:off x="26510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9" name="Teardrop 3"/>
          <p:cNvSpPr/>
          <p:nvPr/>
        </p:nvSpPr>
        <p:spPr>
          <a:xfrm rot="5400000" flipH="1" flipV="1">
            <a:off x="34935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0" name="Teardrop 3"/>
          <p:cNvSpPr/>
          <p:nvPr/>
        </p:nvSpPr>
        <p:spPr>
          <a:xfrm rot="5400000" flipH="1" flipV="1">
            <a:off x="43361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1" name="Teardrop 3"/>
          <p:cNvSpPr/>
          <p:nvPr/>
        </p:nvSpPr>
        <p:spPr>
          <a:xfrm rot="5400000" flipH="1" flipV="1">
            <a:off x="51786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2" name="Teardrop 3"/>
          <p:cNvSpPr/>
          <p:nvPr/>
        </p:nvSpPr>
        <p:spPr>
          <a:xfrm rot="5400000" flipH="1" flipV="1">
            <a:off x="77062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3" name="Teardrop 3"/>
          <p:cNvSpPr/>
          <p:nvPr/>
        </p:nvSpPr>
        <p:spPr>
          <a:xfrm rot="5400000" flipH="1" flipV="1">
            <a:off x="68637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4" name="Teardrop 3"/>
          <p:cNvSpPr/>
          <p:nvPr/>
        </p:nvSpPr>
        <p:spPr>
          <a:xfrm rot="5400000" flipH="1" flipV="1">
            <a:off x="93913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5" name="Teardrop 3"/>
          <p:cNvSpPr/>
          <p:nvPr/>
        </p:nvSpPr>
        <p:spPr>
          <a:xfrm rot="5400000" flipH="1" flipV="1">
            <a:off x="85488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6" name="Teardrop 3"/>
          <p:cNvSpPr/>
          <p:nvPr/>
        </p:nvSpPr>
        <p:spPr>
          <a:xfrm rot="5400000" flipH="1" flipV="1">
            <a:off x="11076421"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7" name="Teardrop 3"/>
          <p:cNvSpPr/>
          <p:nvPr/>
        </p:nvSpPr>
        <p:spPr>
          <a:xfrm rot="5400000" flipH="1" flipV="1">
            <a:off x="102338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8" name="Teardrop 3"/>
          <p:cNvSpPr/>
          <p:nvPr/>
        </p:nvSpPr>
        <p:spPr>
          <a:xfrm rot="5400000" flipH="1" flipV="1">
            <a:off x="1234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9" name="Teardrop 3"/>
          <p:cNvSpPr/>
          <p:nvPr/>
        </p:nvSpPr>
        <p:spPr>
          <a:xfrm rot="5400000" flipH="1" flipV="1">
            <a:off x="11760003" y="2373673"/>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0" name="Oval 1829"/>
          <p:cNvSpPr/>
          <p:nvPr/>
        </p:nvSpPr>
        <p:spPr>
          <a:xfrm>
            <a:off x="70866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1" name="Oval 1830"/>
          <p:cNvSpPr/>
          <p:nvPr/>
        </p:nvSpPr>
        <p:spPr>
          <a:xfrm>
            <a:off x="3463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2" name="Oval 1831"/>
          <p:cNvSpPr/>
          <p:nvPr/>
        </p:nvSpPr>
        <p:spPr>
          <a:xfrm>
            <a:off x="11888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3" name="Oval 1832"/>
          <p:cNvSpPr/>
          <p:nvPr/>
        </p:nvSpPr>
        <p:spPr>
          <a:xfrm>
            <a:off x="20314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4" name="Oval 1833"/>
          <p:cNvSpPr/>
          <p:nvPr/>
        </p:nvSpPr>
        <p:spPr>
          <a:xfrm>
            <a:off x="28739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5" name="Oval 1834"/>
          <p:cNvSpPr/>
          <p:nvPr/>
        </p:nvSpPr>
        <p:spPr>
          <a:xfrm>
            <a:off x="37164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6" name="Oval 1835"/>
          <p:cNvSpPr/>
          <p:nvPr/>
        </p:nvSpPr>
        <p:spPr>
          <a:xfrm>
            <a:off x="45590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7" name="Oval 1836"/>
          <p:cNvSpPr/>
          <p:nvPr/>
        </p:nvSpPr>
        <p:spPr>
          <a:xfrm>
            <a:off x="54015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8" name="Oval 1837"/>
          <p:cNvSpPr/>
          <p:nvPr/>
        </p:nvSpPr>
        <p:spPr>
          <a:xfrm>
            <a:off x="62441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9" name="Oval 1838"/>
          <p:cNvSpPr/>
          <p:nvPr/>
        </p:nvSpPr>
        <p:spPr>
          <a:xfrm>
            <a:off x="87717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0" name="Oval 1839"/>
          <p:cNvSpPr/>
          <p:nvPr/>
        </p:nvSpPr>
        <p:spPr>
          <a:xfrm>
            <a:off x="79291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1" name="Oval 1840"/>
          <p:cNvSpPr/>
          <p:nvPr/>
        </p:nvSpPr>
        <p:spPr>
          <a:xfrm>
            <a:off x="104568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2" name="Oval 1841"/>
          <p:cNvSpPr/>
          <p:nvPr/>
        </p:nvSpPr>
        <p:spPr>
          <a:xfrm>
            <a:off x="96142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3" name="Oval 1842"/>
          <p:cNvSpPr/>
          <p:nvPr/>
        </p:nvSpPr>
        <p:spPr>
          <a:xfrm>
            <a:off x="112993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4" name="Teardrop 3"/>
          <p:cNvSpPr/>
          <p:nvPr/>
        </p:nvSpPr>
        <p:spPr>
          <a:xfrm rot="5400000" flipH="1" flipV="1">
            <a:off x="64427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5" name="Oval 1844"/>
          <p:cNvSpPr/>
          <p:nvPr/>
        </p:nvSpPr>
        <p:spPr>
          <a:xfrm>
            <a:off x="71204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46" name="Teardrop 3"/>
          <p:cNvSpPr/>
          <p:nvPr/>
        </p:nvSpPr>
        <p:spPr>
          <a:xfrm rot="5400000" flipH="1" flipV="1">
            <a:off x="-148774" y="279508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7" name="Oval 1846"/>
          <p:cNvSpPr/>
          <p:nvPr/>
        </p:nvSpPr>
        <p:spPr>
          <a:xfrm>
            <a:off x="3774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48" name="Teardrop 3"/>
          <p:cNvSpPr/>
          <p:nvPr/>
        </p:nvSpPr>
        <p:spPr>
          <a:xfrm rot="5400000" flipH="1" flipV="1">
            <a:off x="13875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9" name="Teardrop 3"/>
          <p:cNvSpPr/>
          <p:nvPr/>
        </p:nvSpPr>
        <p:spPr>
          <a:xfrm rot="5400000" flipH="1" flipV="1">
            <a:off x="22300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0" name="Teardrop 3"/>
          <p:cNvSpPr/>
          <p:nvPr/>
        </p:nvSpPr>
        <p:spPr>
          <a:xfrm rot="5400000" flipH="1" flipV="1">
            <a:off x="30726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1" name="Teardrop 3"/>
          <p:cNvSpPr/>
          <p:nvPr/>
        </p:nvSpPr>
        <p:spPr>
          <a:xfrm rot="5400000" flipH="1" flipV="1">
            <a:off x="39151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2" name="Teardrop 3"/>
          <p:cNvSpPr/>
          <p:nvPr/>
        </p:nvSpPr>
        <p:spPr>
          <a:xfrm rot="5400000" flipH="1" flipV="1">
            <a:off x="47576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3" name="Teardrop 3"/>
          <p:cNvSpPr/>
          <p:nvPr/>
        </p:nvSpPr>
        <p:spPr>
          <a:xfrm rot="5400000" flipH="1" flipV="1">
            <a:off x="56002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4" name="Oval 1853"/>
          <p:cNvSpPr/>
          <p:nvPr/>
        </p:nvSpPr>
        <p:spPr>
          <a:xfrm>
            <a:off x="12203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5" name="Oval 1854"/>
          <p:cNvSpPr/>
          <p:nvPr/>
        </p:nvSpPr>
        <p:spPr>
          <a:xfrm>
            <a:off x="20632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6" name="Oval 1855"/>
          <p:cNvSpPr/>
          <p:nvPr/>
        </p:nvSpPr>
        <p:spPr>
          <a:xfrm>
            <a:off x="29060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7" name="Oval 1856"/>
          <p:cNvSpPr/>
          <p:nvPr/>
        </p:nvSpPr>
        <p:spPr>
          <a:xfrm>
            <a:off x="374897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8" name="Oval 1857"/>
          <p:cNvSpPr/>
          <p:nvPr/>
        </p:nvSpPr>
        <p:spPr>
          <a:xfrm>
            <a:off x="45918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9" name="Oval 1858"/>
          <p:cNvSpPr/>
          <p:nvPr/>
        </p:nvSpPr>
        <p:spPr>
          <a:xfrm>
            <a:off x="54347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0" name="Oval 1859"/>
          <p:cNvSpPr/>
          <p:nvPr/>
        </p:nvSpPr>
        <p:spPr>
          <a:xfrm>
            <a:off x="62776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1" name="Teardrop 3"/>
          <p:cNvSpPr/>
          <p:nvPr/>
        </p:nvSpPr>
        <p:spPr>
          <a:xfrm rot="5400000" flipH="1" flipV="1">
            <a:off x="81278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2" name="Oval 1861"/>
          <p:cNvSpPr/>
          <p:nvPr/>
        </p:nvSpPr>
        <p:spPr>
          <a:xfrm>
            <a:off x="88062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3" name="Teardrop 3"/>
          <p:cNvSpPr/>
          <p:nvPr/>
        </p:nvSpPr>
        <p:spPr>
          <a:xfrm rot="5400000" flipH="1" flipV="1">
            <a:off x="72853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4" name="Oval 1863"/>
          <p:cNvSpPr/>
          <p:nvPr/>
        </p:nvSpPr>
        <p:spPr>
          <a:xfrm>
            <a:off x="796337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5" name="Teardrop 3"/>
          <p:cNvSpPr/>
          <p:nvPr/>
        </p:nvSpPr>
        <p:spPr>
          <a:xfrm rot="5400000" flipH="1" flipV="1">
            <a:off x="98129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6" name="Oval 1865"/>
          <p:cNvSpPr/>
          <p:nvPr/>
        </p:nvSpPr>
        <p:spPr>
          <a:xfrm>
            <a:off x="104920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7" name="Teardrop 3"/>
          <p:cNvSpPr/>
          <p:nvPr/>
        </p:nvSpPr>
        <p:spPr>
          <a:xfrm rot="5400000" flipH="1" flipV="1">
            <a:off x="89703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8" name="Oval 1867"/>
          <p:cNvSpPr/>
          <p:nvPr/>
        </p:nvSpPr>
        <p:spPr>
          <a:xfrm>
            <a:off x="96491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9" name="Teardrop 3"/>
          <p:cNvSpPr/>
          <p:nvPr/>
        </p:nvSpPr>
        <p:spPr>
          <a:xfrm rot="5400000" flipH="1" flipV="1">
            <a:off x="11498011"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0" name="Teardrop 3"/>
          <p:cNvSpPr/>
          <p:nvPr/>
        </p:nvSpPr>
        <p:spPr>
          <a:xfrm rot="5400000" flipH="1" flipV="1">
            <a:off x="106554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1" name="Oval 1870"/>
          <p:cNvSpPr/>
          <p:nvPr/>
        </p:nvSpPr>
        <p:spPr>
          <a:xfrm>
            <a:off x="113348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72" name="Teardrop 3"/>
          <p:cNvSpPr/>
          <p:nvPr/>
        </p:nvSpPr>
        <p:spPr>
          <a:xfrm rot="5400000" flipH="1" flipV="1">
            <a:off x="5449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3" name="Oval 1872"/>
          <p:cNvSpPr/>
          <p:nvPr/>
        </p:nvSpPr>
        <p:spPr>
          <a:xfrm>
            <a:off x="66645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4" name="Oval 1873"/>
          <p:cNvSpPr/>
          <p:nvPr/>
        </p:nvSpPr>
        <p:spPr>
          <a:xfrm>
            <a:off x="7667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5" name="Oval 1874"/>
          <p:cNvSpPr/>
          <p:nvPr/>
        </p:nvSpPr>
        <p:spPr>
          <a:xfrm>
            <a:off x="16092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6" name="Oval 1875"/>
          <p:cNvSpPr/>
          <p:nvPr/>
        </p:nvSpPr>
        <p:spPr>
          <a:xfrm>
            <a:off x="24518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7" name="Oval 1876"/>
          <p:cNvSpPr/>
          <p:nvPr/>
        </p:nvSpPr>
        <p:spPr>
          <a:xfrm>
            <a:off x="32943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8" name="Oval 1877"/>
          <p:cNvSpPr/>
          <p:nvPr/>
        </p:nvSpPr>
        <p:spPr>
          <a:xfrm>
            <a:off x="41368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9" name="Oval 1878"/>
          <p:cNvSpPr/>
          <p:nvPr/>
        </p:nvSpPr>
        <p:spPr>
          <a:xfrm>
            <a:off x="49794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0" name="Oval 1879"/>
          <p:cNvSpPr/>
          <p:nvPr/>
        </p:nvSpPr>
        <p:spPr>
          <a:xfrm>
            <a:off x="58219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1" name="Oval 1880"/>
          <p:cNvSpPr/>
          <p:nvPr/>
        </p:nvSpPr>
        <p:spPr>
          <a:xfrm>
            <a:off x="83495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2" name="Oval 1881"/>
          <p:cNvSpPr/>
          <p:nvPr/>
        </p:nvSpPr>
        <p:spPr>
          <a:xfrm>
            <a:off x="75070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3" name="Oval 1882"/>
          <p:cNvSpPr/>
          <p:nvPr/>
        </p:nvSpPr>
        <p:spPr>
          <a:xfrm>
            <a:off x="100346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4" name="Oval 1883"/>
          <p:cNvSpPr/>
          <p:nvPr/>
        </p:nvSpPr>
        <p:spPr>
          <a:xfrm>
            <a:off x="91921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5" name="Oval 1884"/>
          <p:cNvSpPr/>
          <p:nvPr/>
        </p:nvSpPr>
        <p:spPr>
          <a:xfrm>
            <a:off x="11719750"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6" name="Oval 1885"/>
          <p:cNvSpPr/>
          <p:nvPr/>
        </p:nvSpPr>
        <p:spPr>
          <a:xfrm>
            <a:off x="108772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7" name="Teardrop 3"/>
          <p:cNvSpPr/>
          <p:nvPr/>
        </p:nvSpPr>
        <p:spPr>
          <a:xfrm rot="5400000" flipH="1" flipV="1">
            <a:off x="60211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8" name="Teardrop 3"/>
          <p:cNvSpPr/>
          <p:nvPr/>
        </p:nvSpPr>
        <p:spPr>
          <a:xfrm rot="5400000" flipH="1" flipV="1">
            <a:off x="9659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9" name="Teardrop 3"/>
          <p:cNvSpPr/>
          <p:nvPr/>
        </p:nvSpPr>
        <p:spPr>
          <a:xfrm rot="5400000" flipH="1" flipV="1">
            <a:off x="18084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0" name="Teardrop 3"/>
          <p:cNvSpPr/>
          <p:nvPr/>
        </p:nvSpPr>
        <p:spPr>
          <a:xfrm rot="5400000" flipH="1" flipV="1">
            <a:off x="26510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1" name="Teardrop 3"/>
          <p:cNvSpPr/>
          <p:nvPr/>
        </p:nvSpPr>
        <p:spPr>
          <a:xfrm rot="5400000" flipH="1" flipV="1">
            <a:off x="34935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2" name="Teardrop 3"/>
          <p:cNvSpPr/>
          <p:nvPr/>
        </p:nvSpPr>
        <p:spPr>
          <a:xfrm rot="5400000" flipH="1" flipV="1">
            <a:off x="43361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3" name="Teardrop 3"/>
          <p:cNvSpPr/>
          <p:nvPr/>
        </p:nvSpPr>
        <p:spPr>
          <a:xfrm rot="5400000" flipH="1" flipV="1">
            <a:off x="51786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4" name="Teardrop 3"/>
          <p:cNvSpPr/>
          <p:nvPr/>
        </p:nvSpPr>
        <p:spPr>
          <a:xfrm rot="5400000" flipH="1" flipV="1">
            <a:off x="77062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5" name="Teardrop 3"/>
          <p:cNvSpPr/>
          <p:nvPr/>
        </p:nvSpPr>
        <p:spPr>
          <a:xfrm rot="5400000" flipH="1" flipV="1">
            <a:off x="68637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6" name="Teardrop 3"/>
          <p:cNvSpPr/>
          <p:nvPr/>
        </p:nvSpPr>
        <p:spPr>
          <a:xfrm rot="5400000" flipH="1" flipV="1">
            <a:off x="93913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7" name="Teardrop 3"/>
          <p:cNvSpPr/>
          <p:nvPr/>
        </p:nvSpPr>
        <p:spPr>
          <a:xfrm rot="5400000" flipH="1" flipV="1">
            <a:off x="85488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8" name="Teardrop 3"/>
          <p:cNvSpPr/>
          <p:nvPr/>
        </p:nvSpPr>
        <p:spPr>
          <a:xfrm rot="5400000" flipH="1" flipV="1">
            <a:off x="11076421"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9" name="Teardrop 3"/>
          <p:cNvSpPr/>
          <p:nvPr/>
        </p:nvSpPr>
        <p:spPr>
          <a:xfrm rot="5400000" flipH="1" flipV="1">
            <a:off x="102338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0" name="Teardrop 3"/>
          <p:cNvSpPr/>
          <p:nvPr/>
        </p:nvSpPr>
        <p:spPr>
          <a:xfrm rot="5400000" flipH="1" flipV="1">
            <a:off x="1234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1" name="Teardrop 3"/>
          <p:cNvSpPr/>
          <p:nvPr/>
        </p:nvSpPr>
        <p:spPr>
          <a:xfrm rot="5400000" flipH="1" flipV="1">
            <a:off x="11760002" y="3223930"/>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2" name="Oval 1901"/>
          <p:cNvSpPr/>
          <p:nvPr/>
        </p:nvSpPr>
        <p:spPr>
          <a:xfrm>
            <a:off x="70866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3" name="Oval 1902"/>
          <p:cNvSpPr/>
          <p:nvPr/>
        </p:nvSpPr>
        <p:spPr>
          <a:xfrm>
            <a:off x="3463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4" name="Oval 1903"/>
          <p:cNvSpPr/>
          <p:nvPr/>
        </p:nvSpPr>
        <p:spPr>
          <a:xfrm>
            <a:off x="11888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5" name="Oval 1904"/>
          <p:cNvSpPr/>
          <p:nvPr/>
        </p:nvSpPr>
        <p:spPr>
          <a:xfrm>
            <a:off x="20314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6" name="Oval 1905"/>
          <p:cNvSpPr/>
          <p:nvPr/>
        </p:nvSpPr>
        <p:spPr>
          <a:xfrm>
            <a:off x="28739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7" name="Oval 1906"/>
          <p:cNvSpPr/>
          <p:nvPr/>
        </p:nvSpPr>
        <p:spPr>
          <a:xfrm>
            <a:off x="37164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8" name="Oval 1907"/>
          <p:cNvSpPr/>
          <p:nvPr/>
        </p:nvSpPr>
        <p:spPr>
          <a:xfrm>
            <a:off x="45590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9" name="Oval 1908"/>
          <p:cNvSpPr/>
          <p:nvPr/>
        </p:nvSpPr>
        <p:spPr>
          <a:xfrm>
            <a:off x="54015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0" name="Oval 1909"/>
          <p:cNvSpPr/>
          <p:nvPr/>
        </p:nvSpPr>
        <p:spPr>
          <a:xfrm>
            <a:off x="62441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1" name="Oval 1910"/>
          <p:cNvSpPr/>
          <p:nvPr/>
        </p:nvSpPr>
        <p:spPr>
          <a:xfrm>
            <a:off x="87717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2" name="Oval 1911"/>
          <p:cNvSpPr/>
          <p:nvPr/>
        </p:nvSpPr>
        <p:spPr>
          <a:xfrm>
            <a:off x="79291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3" name="Oval 1912"/>
          <p:cNvSpPr/>
          <p:nvPr/>
        </p:nvSpPr>
        <p:spPr>
          <a:xfrm>
            <a:off x="104568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4" name="Oval 1913"/>
          <p:cNvSpPr/>
          <p:nvPr/>
        </p:nvSpPr>
        <p:spPr>
          <a:xfrm>
            <a:off x="96142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5" name="Oval 1914"/>
          <p:cNvSpPr/>
          <p:nvPr/>
        </p:nvSpPr>
        <p:spPr>
          <a:xfrm>
            <a:off x="112993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6" name="Teardrop 3"/>
          <p:cNvSpPr/>
          <p:nvPr/>
        </p:nvSpPr>
        <p:spPr>
          <a:xfrm rot="5400000" flipH="1" flipV="1">
            <a:off x="64427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7" name="Oval 1916"/>
          <p:cNvSpPr/>
          <p:nvPr/>
        </p:nvSpPr>
        <p:spPr>
          <a:xfrm>
            <a:off x="71204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18" name="Teardrop 3"/>
          <p:cNvSpPr/>
          <p:nvPr/>
        </p:nvSpPr>
        <p:spPr>
          <a:xfrm rot="5400000" flipH="1" flipV="1">
            <a:off x="-148774" y="3639262"/>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9" name="Oval 1918"/>
          <p:cNvSpPr/>
          <p:nvPr/>
        </p:nvSpPr>
        <p:spPr>
          <a:xfrm>
            <a:off x="3774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0" name="Teardrop 3"/>
          <p:cNvSpPr/>
          <p:nvPr/>
        </p:nvSpPr>
        <p:spPr>
          <a:xfrm rot="5400000" flipH="1" flipV="1">
            <a:off x="13875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1" name="Teardrop 3"/>
          <p:cNvSpPr/>
          <p:nvPr/>
        </p:nvSpPr>
        <p:spPr>
          <a:xfrm rot="5400000" flipH="1" flipV="1">
            <a:off x="22300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2" name="Teardrop 3"/>
          <p:cNvSpPr/>
          <p:nvPr/>
        </p:nvSpPr>
        <p:spPr>
          <a:xfrm rot="5400000" flipH="1" flipV="1">
            <a:off x="30726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3" name="Teardrop 3"/>
          <p:cNvSpPr/>
          <p:nvPr/>
        </p:nvSpPr>
        <p:spPr>
          <a:xfrm rot="5400000" flipH="1" flipV="1">
            <a:off x="39151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4" name="Teardrop 3"/>
          <p:cNvSpPr/>
          <p:nvPr/>
        </p:nvSpPr>
        <p:spPr>
          <a:xfrm rot="5400000" flipH="1" flipV="1">
            <a:off x="47576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5" name="Teardrop 3"/>
          <p:cNvSpPr/>
          <p:nvPr/>
        </p:nvSpPr>
        <p:spPr>
          <a:xfrm rot="5400000" flipH="1" flipV="1">
            <a:off x="56002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6" name="Oval 1925"/>
          <p:cNvSpPr/>
          <p:nvPr/>
        </p:nvSpPr>
        <p:spPr>
          <a:xfrm>
            <a:off x="12203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7" name="Oval 1926"/>
          <p:cNvSpPr/>
          <p:nvPr/>
        </p:nvSpPr>
        <p:spPr>
          <a:xfrm>
            <a:off x="20632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8" name="Oval 1927"/>
          <p:cNvSpPr/>
          <p:nvPr/>
        </p:nvSpPr>
        <p:spPr>
          <a:xfrm>
            <a:off x="29060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9" name="Oval 1928"/>
          <p:cNvSpPr/>
          <p:nvPr/>
        </p:nvSpPr>
        <p:spPr>
          <a:xfrm>
            <a:off x="374897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0" name="Oval 1929"/>
          <p:cNvSpPr/>
          <p:nvPr/>
        </p:nvSpPr>
        <p:spPr>
          <a:xfrm>
            <a:off x="45918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1" name="Oval 1930"/>
          <p:cNvSpPr/>
          <p:nvPr/>
        </p:nvSpPr>
        <p:spPr>
          <a:xfrm>
            <a:off x="54347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2" name="Oval 1931"/>
          <p:cNvSpPr/>
          <p:nvPr/>
        </p:nvSpPr>
        <p:spPr>
          <a:xfrm>
            <a:off x="62776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3" name="Teardrop 3"/>
          <p:cNvSpPr/>
          <p:nvPr/>
        </p:nvSpPr>
        <p:spPr>
          <a:xfrm rot="5400000" flipH="1" flipV="1">
            <a:off x="81278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4" name="Oval 1933"/>
          <p:cNvSpPr/>
          <p:nvPr/>
        </p:nvSpPr>
        <p:spPr>
          <a:xfrm>
            <a:off x="88062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5" name="Teardrop 3"/>
          <p:cNvSpPr/>
          <p:nvPr/>
        </p:nvSpPr>
        <p:spPr>
          <a:xfrm rot="5400000" flipH="1" flipV="1">
            <a:off x="72853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6" name="Oval 1935"/>
          <p:cNvSpPr/>
          <p:nvPr/>
        </p:nvSpPr>
        <p:spPr>
          <a:xfrm>
            <a:off x="796337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7" name="Teardrop 3"/>
          <p:cNvSpPr/>
          <p:nvPr/>
        </p:nvSpPr>
        <p:spPr>
          <a:xfrm rot="5400000" flipH="1" flipV="1">
            <a:off x="98129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8" name="Oval 1937"/>
          <p:cNvSpPr/>
          <p:nvPr/>
        </p:nvSpPr>
        <p:spPr>
          <a:xfrm>
            <a:off x="104920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9" name="Teardrop 3"/>
          <p:cNvSpPr/>
          <p:nvPr/>
        </p:nvSpPr>
        <p:spPr>
          <a:xfrm rot="5400000" flipH="1" flipV="1">
            <a:off x="89703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0" name="Oval 1939"/>
          <p:cNvSpPr/>
          <p:nvPr/>
        </p:nvSpPr>
        <p:spPr>
          <a:xfrm>
            <a:off x="96491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41" name="Teardrop 3"/>
          <p:cNvSpPr/>
          <p:nvPr/>
        </p:nvSpPr>
        <p:spPr>
          <a:xfrm rot="5400000" flipH="1" flipV="1">
            <a:off x="11498011"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2" name="Teardrop 3"/>
          <p:cNvSpPr/>
          <p:nvPr/>
        </p:nvSpPr>
        <p:spPr>
          <a:xfrm rot="5400000" flipH="1" flipV="1">
            <a:off x="106554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3" name="Oval 1942"/>
          <p:cNvSpPr/>
          <p:nvPr/>
        </p:nvSpPr>
        <p:spPr>
          <a:xfrm>
            <a:off x="113348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44" name="Teardrop 3"/>
          <p:cNvSpPr/>
          <p:nvPr/>
        </p:nvSpPr>
        <p:spPr>
          <a:xfrm rot="5400000" flipH="1" flipV="1">
            <a:off x="5449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5" name="Oval 1944"/>
          <p:cNvSpPr/>
          <p:nvPr/>
        </p:nvSpPr>
        <p:spPr>
          <a:xfrm>
            <a:off x="66645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6" name="Oval 1945"/>
          <p:cNvSpPr/>
          <p:nvPr/>
        </p:nvSpPr>
        <p:spPr>
          <a:xfrm>
            <a:off x="7667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7" name="Oval 1946"/>
          <p:cNvSpPr/>
          <p:nvPr/>
        </p:nvSpPr>
        <p:spPr>
          <a:xfrm>
            <a:off x="16092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8" name="Oval 1947"/>
          <p:cNvSpPr/>
          <p:nvPr/>
        </p:nvSpPr>
        <p:spPr>
          <a:xfrm>
            <a:off x="24518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9" name="Oval 1948"/>
          <p:cNvSpPr/>
          <p:nvPr/>
        </p:nvSpPr>
        <p:spPr>
          <a:xfrm>
            <a:off x="32943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0" name="Oval 1949"/>
          <p:cNvSpPr/>
          <p:nvPr/>
        </p:nvSpPr>
        <p:spPr>
          <a:xfrm>
            <a:off x="41368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1" name="Oval 1950"/>
          <p:cNvSpPr/>
          <p:nvPr/>
        </p:nvSpPr>
        <p:spPr>
          <a:xfrm>
            <a:off x="49794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2" name="Oval 1951"/>
          <p:cNvSpPr/>
          <p:nvPr/>
        </p:nvSpPr>
        <p:spPr>
          <a:xfrm>
            <a:off x="58219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3" name="Oval 1952"/>
          <p:cNvSpPr/>
          <p:nvPr/>
        </p:nvSpPr>
        <p:spPr>
          <a:xfrm>
            <a:off x="83495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4" name="Oval 1953"/>
          <p:cNvSpPr/>
          <p:nvPr/>
        </p:nvSpPr>
        <p:spPr>
          <a:xfrm>
            <a:off x="75070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5" name="Oval 1954"/>
          <p:cNvSpPr/>
          <p:nvPr/>
        </p:nvSpPr>
        <p:spPr>
          <a:xfrm>
            <a:off x="100346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6" name="Oval 1955"/>
          <p:cNvSpPr/>
          <p:nvPr/>
        </p:nvSpPr>
        <p:spPr>
          <a:xfrm>
            <a:off x="91921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7" name="Oval 1956"/>
          <p:cNvSpPr/>
          <p:nvPr/>
        </p:nvSpPr>
        <p:spPr>
          <a:xfrm>
            <a:off x="11719750"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8" name="Oval 1957"/>
          <p:cNvSpPr/>
          <p:nvPr/>
        </p:nvSpPr>
        <p:spPr>
          <a:xfrm>
            <a:off x="108772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9" name="Teardrop 3"/>
          <p:cNvSpPr/>
          <p:nvPr/>
        </p:nvSpPr>
        <p:spPr>
          <a:xfrm rot="5400000" flipH="1" flipV="1">
            <a:off x="60211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0" name="Teardrop 3"/>
          <p:cNvSpPr/>
          <p:nvPr/>
        </p:nvSpPr>
        <p:spPr>
          <a:xfrm rot="5400000" flipH="1" flipV="1">
            <a:off x="9659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1" name="Teardrop 3"/>
          <p:cNvSpPr/>
          <p:nvPr/>
        </p:nvSpPr>
        <p:spPr>
          <a:xfrm rot="5400000" flipH="1" flipV="1">
            <a:off x="18084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2" name="Teardrop 3"/>
          <p:cNvSpPr/>
          <p:nvPr/>
        </p:nvSpPr>
        <p:spPr>
          <a:xfrm rot="5400000" flipH="1" flipV="1">
            <a:off x="26510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3" name="Teardrop 3"/>
          <p:cNvSpPr/>
          <p:nvPr/>
        </p:nvSpPr>
        <p:spPr>
          <a:xfrm rot="5400000" flipH="1" flipV="1">
            <a:off x="34935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4" name="Teardrop 3"/>
          <p:cNvSpPr/>
          <p:nvPr/>
        </p:nvSpPr>
        <p:spPr>
          <a:xfrm rot="5400000" flipH="1" flipV="1">
            <a:off x="43361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5" name="Teardrop 3"/>
          <p:cNvSpPr/>
          <p:nvPr/>
        </p:nvSpPr>
        <p:spPr>
          <a:xfrm rot="5400000" flipH="1" flipV="1">
            <a:off x="51786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6" name="Teardrop 3"/>
          <p:cNvSpPr/>
          <p:nvPr/>
        </p:nvSpPr>
        <p:spPr>
          <a:xfrm rot="5400000" flipH="1" flipV="1">
            <a:off x="77062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7" name="Teardrop 3"/>
          <p:cNvSpPr/>
          <p:nvPr/>
        </p:nvSpPr>
        <p:spPr>
          <a:xfrm rot="5400000" flipH="1" flipV="1">
            <a:off x="68637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8" name="Teardrop 3"/>
          <p:cNvSpPr/>
          <p:nvPr/>
        </p:nvSpPr>
        <p:spPr>
          <a:xfrm rot="5400000" flipH="1" flipV="1">
            <a:off x="93913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9" name="Teardrop 3"/>
          <p:cNvSpPr/>
          <p:nvPr/>
        </p:nvSpPr>
        <p:spPr>
          <a:xfrm rot="5400000" flipH="1" flipV="1">
            <a:off x="85488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0" name="Teardrop 3"/>
          <p:cNvSpPr/>
          <p:nvPr/>
        </p:nvSpPr>
        <p:spPr>
          <a:xfrm rot="5400000" flipH="1" flipV="1">
            <a:off x="11076421"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1" name="Teardrop 3"/>
          <p:cNvSpPr/>
          <p:nvPr/>
        </p:nvSpPr>
        <p:spPr>
          <a:xfrm rot="5400000" flipH="1" flipV="1">
            <a:off x="102338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2" name="Teardrop 3"/>
          <p:cNvSpPr/>
          <p:nvPr/>
        </p:nvSpPr>
        <p:spPr>
          <a:xfrm rot="5400000" flipH="1" flipV="1">
            <a:off x="1234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3" name="Teardrop 3"/>
          <p:cNvSpPr/>
          <p:nvPr/>
        </p:nvSpPr>
        <p:spPr>
          <a:xfrm rot="5400000" flipH="1" flipV="1">
            <a:off x="11760002" y="4069935"/>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8" y="250112"/>
                  <a:pt x="155376" y="250112"/>
                </a:cubicBezTo>
                <a:cubicBezTo>
                  <a:pt x="174455" y="249746"/>
                  <a:pt x="198601" y="254980"/>
                  <a:pt x="211458" y="268141"/>
                </a:cubicBezTo>
                <a:cubicBezTo>
                  <a:pt x="215886"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7"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60" y="254779"/>
                  <a:pt x="246352" y="254786"/>
                </a:cubicBezTo>
                <a:cubicBezTo>
                  <a:pt x="246345"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9"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90" y="195895"/>
                  <a:pt x="53000" y="178457"/>
                  <a:pt x="53000" y="159854"/>
                </a:cubicBezTo>
                <a:cubicBezTo>
                  <a:pt x="53000" y="132604"/>
                  <a:pt x="63706" y="107854"/>
                  <a:pt x="81286" y="89721"/>
                </a:cubicBez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4" name="Oval 1973"/>
          <p:cNvSpPr/>
          <p:nvPr/>
        </p:nvSpPr>
        <p:spPr>
          <a:xfrm>
            <a:off x="70866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5" name="Oval 1974"/>
          <p:cNvSpPr/>
          <p:nvPr/>
        </p:nvSpPr>
        <p:spPr>
          <a:xfrm>
            <a:off x="3463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6" name="Oval 1975"/>
          <p:cNvSpPr/>
          <p:nvPr/>
        </p:nvSpPr>
        <p:spPr>
          <a:xfrm>
            <a:off x="11888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7" name="Oval 1976"/>
          <p:cNvSpPr/>
          <p:nvPr/>
        </p:nvSpPr>
        <p:spPr>
          <a:xfrm>
            <a:off x="20314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8" name="Oval 1977"/>
          <p:cNvSpPr/>
          <p:nvPr/>
        </p:nvSpPr>
        <p:spPr>
          <a:xfrm>
            <a:off x="28739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9" name="Oval 1978"/>
          <p:cNvSpPr/>
          <p:nvPr/>
        </p:nvSpPr>
        <p:spPr>
          <a:xfrm>
            <a:off x="37164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0" name="Oval 1979"/>
          <p:cNvSpPr/>
          <p:nvPr/>
        </p:nvSpPr>
        <p:spPr>
          <a:xfrm>
            <a:off x="45590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1" name="Oval 1980"/>
          <p:cNvSpPr/>
          <p:nvPr/>
        </p:nvSpPr>
        <p:spPr>
          <a:xfrm>
            <a:off x="54015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2" name="Oval 1981"/>
          <p:cNvSpPr/>
          <p:nvPr/>
        </p:nvSpPr>
        <p:spPr>
          <a:xfrm>
            <a:off x="62441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3" name="Oval 1982"/>
          <p:cNvSpPr/>
          <p:nvPr/>
        </p:nvSpPr>
        <p:spPr>
          <a:xfrm>
            <a:off x="87717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4" name="Oval 1983"/>
          <p:cNvSpPr/>
          <p:nvPr/>
        </p:nvSpPr>
        <p:spPr>
          <a:xfrm>
            <a:off x="79291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5" name="Oval 1984"/>
          <p:cNvSpPr/>
          <p:nvPr/>
        </p:nvSpPr>
        <p:spPr>
          <a:xfrm>
            <a:off x="104568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6" name="Oval 1985"/>
          <p:cNvSpPr/>
          <p:nvPr/>
        </p:nvSpPr>
        <p:spPr>
          <a:xfrm>
            <a:off x="96142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7" name="Oval 1986"/>
          <p:cNvSpPr/>
          <p:nvPr/>
        </p:nvSpPr>
        <p:spPr>
          <a:xfrm>
            <a:off x="112993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8" name="Teardrop 3"/>
          <p:cNvSpPr/>
          <p:nvPr/>
        </p:nvSpPr>
        <p:spPr>
          <a:xfrm rot="5400000" flipH="1" flipV="1">
            <a:off x="663614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9" name="Teardrop 3"/>
          <p:cNvSpPr/>
          <p:nvPr/>
        </p:nvSpPr>
        <p:spPr>
          <a:xfrm rot="5400000" flipH="1" flipV="1">
            <a:off x="22905" y="4316257"/>
            <a:ext cx="232840" cy="278649"/>
          </a:xfrm>
          <a:custGeom>
            <a:avLst/>
            <a:gdLst/>
            <a:ahLst/>
            <a:cxnLst/>
            <a:rect l="l" t="t" r="r" b="b"/>
            <a:pathLst>
              <a:path w="232840" h="278649">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0" name="Teardrop 3"/>
          <p:cNvSpPr/>
          <p:nvPr/>
        </p:nvSpPr>
        <p:spPr>
          <a:xfrm rot="5400000" flipH="1" flipV="1">
            <a:off x="15809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1" name="Teardrop 3"/>
          <p:cNvSpPr/>
          <p:nvPr/>
        </p:nvSpPr>
        <p:spPr>
          <a:xfrm rot="5400000" flipH="1" flipV="1">
            <a:off x="24234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2" name="Teardrop 3"/>
          <p:cNvSpPr/>
          <p:nvPr/>
        </p:nvSpPr>
        <p:spPr>
          <a:xfrm rot="5400000" flipH="1" flipV="1">
            <a:off x="326598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3" name="Teardrop 3"/>
          <p:cNvSpPr/>
          <p:nvPr/>
        </p:nvSpPr>
        <p:spPr>
          <a:xfrm rot="5400000" flipH="1" flipV="1">
            <a:off x="4108522" y="4185695"/>
            <a:ext cx="232840" cy="539773"/>
          </a:xfrm>
          <a:custGeom>
            <a:avLst/>
            <a:gdLst/>
            <a:ahLst/>
            <a:cxnLst/>
            <a:rect l="l" t="t" r="r" b="b"/>
            <a:pathLst>
              <a:path w="232840" h="539773">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4" name="Teardrop 3"/>
          <p:cNvSpPr/>
          <p:nvPr/>
        </p:nvSpPr>
        <p:spPr>
          <a:xfrm rot="5400000" flipH="1" flipV="1">
            <a:off x="495106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5" name="Teardrop 3"/>
          <p:cNvSpPr/>
          <p:nvPr/>
        </p:nvSpPr>
        <p:spPr>
          <a:xfrm rot="5400000" flipH="1" flipV="1">
            <a:off x="579360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6" name="Teardrop 3"/>
          <p:cNvSpPr/>
          <p:nvPr/>
        </p:nvSpPr>
        <p:spPr>
          <a:xfrm rot="5400000" flipH="1" flipV="1">
            <a:off x="832122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7" name="Teardrop 3"/>
          <p:cNvSpPr/>
          <p:nvPr/>
        </p:nvSpPr>
        <p:spPr>
          <a:xfrm rot="5400000" flipH="1" flipV="1">
            <a:off x="747868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8" name="Teardrop 3"/>
          <p:cNvSpPr/>
          <p:nvPr/>
        </p:nvSpPr>
        <p:spPr>
          <a:xfrm rot="5400000" flipH="1" flipV="1">
            <a:off x="100063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9" name="Teardrop 3"/>
          <p:cNvSpPr/>
          <p:nvPr/>
        </p:nvSpPr>
        <p:spPr>
          <a:xfrm rot="5400000" flipH="1" flipV="1">
            <a:off x="916376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7"/>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0" name="Teardrop 3"/>
          <p:cNvSpPr/>
          <p:nvPr/>
        </p:nvSpPr>
        <p:spPr>
          <a:xfrm rot="5400000" flipH="1" flipV="1">
            <a:off x="11691380"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1" name="Teardrop 3"/>
          <p:cNvSpPr/>
          <p:nvPr/>
        </p:nvSpPr>
        <p:spPr>
          <a:xfrm rot="5400000" flipH="1" flipV="1">
            <a:off x="108488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2" name="Teardrop 3"/>
          <p:cNvSpPr/>
          <p:nvPr/>
        </p:nvSpPr>
        <p:spPr>
          <a:xfrm rot="5400000" flipH="1" flipV="1">
            <a:off x="733383"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3" name="Oval 1651"/>
          <p:cNvSpPr/>
          <p:nvPr/>
        </p:nvSpPr>
        <p:spPr>
          <a:xfrm>
            <a:off x="812619" y="4561319"/>
            <a:ext cx="11030995" cy="10682"/>
          </a:xfrm>
          <a:custGeom>
            <a:avLst/>
            <a:gdLst/>
            <a:ahLst/>
            <a:cxnLst/>
            <a:rect l="l" t="t" r="r" b="b"/>
            <a:pathLst>
              <a:path w="11030995" h="10682">
                <a:moveTo>
                  <a:pt x="10992007" y="0"/>
                </a:moveTo>
                <a:cubicBezTo>
                  <a:pt x="11006265" y="0"/>
                  <a:pt x="11019702" y="3516"/>
                  <a:pt x="11030995" y="10682"/>
                </a:cubicBezTo>
                <a:lnTo>
                  <a:pt x="10953019" y="10682"/>
                </a:lnTo>
                <a:cubicBezTo>
                  <a:pt x="10964312" y="3516"/>
                  <a:pt x="10977749" y="0"/>
                  <a:pt x="10992007" y="0"/>
                </a:cubicBezTo>
                <a:close/>
                <a:moveTo>
                  <a:pt x="10149468" y="0"/>
                </a:moveTo>
                <a:cubicBezTo>
                  <a:pt x="10163726" y="0"/>
                  <a:pt x="10177163" y="3516"/>
                  <a:pt x="10188456" y="10682"/>
                </a:cubicBezTo>
                <a:lnTo>
                  <a:pt x="10110480" y="10682"/>
                </a:lnTo>
                <a:cubicBezTo>
                  <a:pt x="10121773" y="3516"/>
                  <a:pt x="10135210" y="0"/>
                  <a:pt x="10149468" y="0"/>
                </a:cubicBezTo>
                <a:close/>
                <a:moveTo>
                  <a:pt x="9306928" y="0"/>
                </a:moveTo>
                <a:cubicBezTo>
                  <a:pt x="9321186" y="0"/>
                  <a:pt x="9334623" y="3516"/>
                  <a:pt x="9345916" y="10682"/>
                </a:cubicBezTo>
                <a:lnTo>
                  <a:pt x="9267940" y="10682"/>
                </a:lnTo>
                <a:cubicBezTo>
                  <a:pt x="9279233" y="3516"/>
                  <a:pt x="9292670" y="0"/>
                  <a:pt x="9306928" y="0"/>
                </a:cubicBezTo>
                <a:close/>
                <a:moveTo>
                  <a:pt x="8464388" y="0"/>
                </a:moveTo>
                <a:cubicBezTo>
                  <a:pt x="8478646" y="0"/>
                  <a:pt x="8492083" y="3516"/>
                  <a:pt x="8503376" y="10682"/>
                </a:cubicBezTo>
                <a:lnTo>
                  <a:pt x="8425400" y="10682"/>
                </a:lnTo>
                <a:cubicBezTo>
                  <a:pt x="8436693" y="3516"/>
                  <a:pt x="8450130" y="0"/>
                  <a:pt x="8464388" y="0"/>
                </a:cubicBezTo>
                <a:close/>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59D3940-1FD9-415D-9777-6FF773E8EE72}" type="datetime1">
              <a:rPr lang="en-US" smtClean="0"/>
              <a:t>9/7/2020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464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3">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8A551C-B68A-4B97-9696-3A5B5E766617}" type="datetime1">
              <a:rPr lang="en-US" smtClean="0"/>
              <a:t>9/7/2020</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9" name="Straight Connector 8"/>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575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3006FC-CE82-46EE-B415-397E77203332}" type="datetime1">
              <a:rPr lang="en-US" smtClean="0"/>
              <a:t>9/7/2020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9402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EA8DA7-EBD5-4841-B7C6-28D58DC29370}" type="datetime1">
              <a:rPr lang="en-US" smtClean="0"/>
              <a:t>9/7/2020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220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C638E00-3C7B-458B-9312-9B770267D895}" type="datetime1">
              <a:rPr lang="en-US" smtClean="0"/>
              <a:t>9/7/2020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75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DC1A94-D442-4191-BC01-F89F4D52E67F}" type="datetime1">
              <a:rPr lang="en-US" smtClean="0"/>
              <a:t>9/7/2020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02358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4FD68B-BA87-484F-8081-B90E8AE0FC14}" type="datetime1">
              <a:rPr lang="en-US" smtClean="0"/>
              <a:t>9/7/2020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277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2C3622-FF78-4844-863A-B4AD6B448D4E}" type="datetime1">
              <a:rPr lang="en-US" smtClean="0"/>
              <a:t>9/7/2020</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07896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96BCC9-5A58-496D-962A-ACDC982E51B5}" type="datetime1">
              <a:rPr lang="en-US" smtClean="0"/>
              <a:t>9/7/2020</a:t>
            </a:fld>
            <a:endParaRPr lang="en-US" dirty="0"/>
          </a:p>
        </p:txBody>
      </p:sp>
      <p:sp>
        <p:nvSpPr>
          <p:cNvPr id="8" name="Footer Placeholder 7"/>
          <p:cNvSpPr>
            <a:spLocks noGrp="1"/>
          </p:cNvSpPr>
          <p:nvPr>
            <p:ph type="ftr" sz="quarter" idx="11"/>
          </p:nvPr>
        </p:nvSpPr>
        <p:spPr/>
        <p:txBody>
          <a:bodyPr/>
          <a:lstStyle/>
          <a:p>
            <a:r>
              <a:rPr lang="en-US"/>
              <a:t>Anshu Pandey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2739664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AB73EE-E5B0-4299-876B-74E44AEEE7B3}" type="datetime1">
              <a:rPr lang="en-US" smtClean="0"/>
              <a:t>9/7/2020</a:t>
            </a:fld>
            <a:endParaRPr lang="en-US" dirty="0"/>
          </a:p>
        </p:txBody>
      </p:sp>
      <p:sp>
        <p:nvSpPr>
          <p:cNvPr id="4" name="Footer Placeholder 3"/>
          <p:cNvSpPr>
            <a:spLocks noGrp="1"/>
          </p:cNvSpPr>
          <p:nvPr>
            <p:ph type="ftr" sz="quarter" idx="11"/>
          </p:nvPr>
        </p:nvSpPr>
        <p:spPr/>
        <p:txBody>
          <a:bodyPr/>
          <a:lstStyle/>
          <a:p>
            <a:r>
              <a:rPr lang="en-US"/>
              <a:t>Anshu Pandey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45561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2FA57-B281-4107-9D27-BA6BA25B1562}" type="datetime1">
              <a:rPr lang="en-US" smtClean="0"/>
              <a:t>9/7/2020</a:t>
            </a:fld>
            <a:endParaRPr lang="en-US" dirty="0"/>
          </a:p>
        </p:txBody>
      </p:sp>
      <p:sp>
        <p:nvSpPr>
          <p:cNvPr id="3" name="Footer Placeholder 2"/>
          <p:cNvSpPr>
            <a:spLocks noGrp="1"/>
          </p:cNvSpPr>
          <p:nvPr>
            <p:ph type="ftr" sz="quarter" idx="11"/>
          </p:nvPr>
        </p:nvSpPr>
        <p:spPr/>
        <p:txBody>
          <a:bodyPr/>
          <a:lstStyle/>
          <a:p>
            <a:r>
              <a:rPr lang="en-US"/>
              <a:t>Anshu Pandey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35654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5339B85-F84B-44ED-BA5C-3A720EF31A29}"/>
              </a:ext>
            </a:extLst>
          </p:cNvPr>
          <p:cNvSpPr/>
          <p:nvPr userDrawn="1"/>
        </p:nvSpPr>
        <p:spPr>
          <a:xfrm>
            <a:off x="0" y="6470704"/>
            <a:ext cx="12192000" cy="387296"/>
          </a:xfrm>
          <a:prstGeom prst="rect">
            <a:avLst/>
          </a:prstGeom>
          <a:solidFill>
            <a:srgbClr val="297FD5"/>
          </a:solidFill>
          <a:ln>
            <a:solidFill>
              <a:srgbClr val="297F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hasCustomPrompt="1"/>
          </p:nvPr>
        </p:nvSpPr>
        <p:spPr/>
        <p:txBody>
          <a:bodyPr>
            <a:normAutofit/>
          </a:bodyPr>
          <a:lstStyle>
            <a:lvl1pPr>
              <a:defRPr sz="4000" cap="none"/>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EC24CC-5C75-45C3-BE94-A703B048DE82}" type="datetime1">
              <a:rPr lang="en-US" smtClean="0"/>
              <a:t>9/7/2020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832552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5C92CD9-7652-4418-84BC-02FE9BA6C521}" type="datetime1">
              <a:rPr lang="en-US" smtClean="0"/>
              <a:t>9/7/2020</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40709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8A36C3-8125-4BA6-B66C-4DC08DF7A565}" type="datetime1">
              <a:rPr lang="en-US" smtClean="0"/>
              <a:t>9/7/2020</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5552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BD39BD-5DB7-49CC-B6B5-917CCAF3085D}" type="datetime1">
              <a:rPr lang="en-US" smtClean="0"/>
              <a:t>9/7/2020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413204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E1278C-1B15-4BDF-A58A-3FCD7CE71BBC}" type="datetime1">
              <a:rPr lang="en-US" smtClean="0"/>
              <a:t>9/7/2020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9250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1041DFB-DC42-4E1D-9951-D7C9A3CAA45D}" type="datetime1">
              <a:rPr lang="en-US" smtClean="0"/>
              <a:t>9/7/2020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93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F49F2-899A-4A26-AF3D-E7C3C406E2EF}" type="datetime1">
              <a:rPr lang="en-US" smtClean="0"/>
              <a:t>9/7/2020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667740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AF70866-9BAF-459A-A267-0CCC653A7E85}" type="datetime1">
              <a:rPr lang="en-US" smtClean="0"/>
              <a:t>9/7/2020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3105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F47D3E-6B84-4318-82EB-5B4338A6B4CA}" type="datetime1">
              <a:rPr lang="en-US" smtClean="0"/>
              <a:t>9/7/2020</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698603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87DB9C-24E0-48BD-8B73-81EB8B85D531}" type="datetime1">
              <a:rPr lang="en-US" smtClean="0"/>
              <a:t>9/7/2020</a:t>
            </a:fld>
            <a:endParaRPr lang="en-US" dirty="0"/>
          </a:p>
        </p:txBody>
      </p:sp>
      <p:sp>
        <p:nvSpPr>
          <p:cNvPr id="8" name="Footer Placeholder 7"/>
          <p:cNvSpPr>
            <a:spLocks noGrp="1"/>
          </p:cNvSpPr>
          <p:nvPr>
            <p:ph type="ftr" sz="quarter" idx="11"/>
          </p:nvPr>
        </p:nvSpPr>
        <p:spPr/>
        <p:txBody>
          <a:bodyPr/>
          <a:lstStyle/>
          <a:p>
            <a:r>
              <a:rPr lang="en-US"/>
              <a:t>Anshu Pandey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2199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D599A-0E51-4AB7-A5DD-637C4DA4E08F}" type="datetime1">
              <a:rPr lang="en-US" smtClean="0"/>
              <a:t>9/7/2020</a:t>
            </a:fld>
            <a:endParaRPr lang="en-US" dirty="0"/>
          </a:p>
        </p:txBody>
      </p:sp>
      <p:sp>
        <p:nvSpPr>
          <p:cNvPr id="4" name="Footer Placeholder 3"/>
          <p:cNvSpPr>
            <a:spLocks noGrp="1"/>
          </p:cNvSpPr>
          <p:nvPr>
            <p:ph type="ftr" sz="quarter" idx="11"/>
          </p:nvPr>
        </p:nvSpPr>
        <p:spPr/>
        <p:txBody>
          <a:bodyPr/>
          <a:lstStyle/>
          <a:p>
            <a:r>
              <a:rPr lang="en-US"/>
              <a:t>Anshu Pandey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46118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526" name="Group 525"/>
          <p:cNvGrpSpPr/>
          <p:nvPr/>
        </p:nvGrpSpPr>
        <p:grpSpPr>
          <a:xfrm>
            <a:off x="0" y="420256"/>
            <a:ext cx="12188952" cy="3795497"/>
            <a:chOff x="0" y="420256"/>
            <a:chExt cx="12188952" cy="3795497"/>
          </a:xfrm>
        </p:grpSpPr>
        <p:cxnSp>
          <p:nvCxnSpPr>
            <p:cNvPr id="527" name="Straight Connector 526"/>
            <p:cNvCxnSpPr/>
            <p:nvPr/>
          </p:nvCxnSpPr>
          <p:spPr>
            <a:xfrm>
              <a:off x="0" y="4215753"/>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0" y="3794032"/>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0" y="3372310"/>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p:cNvCxnSpPr/>
            <p:nvPr/>
          </p:nvCxnSpPr>
          <p:spPr>
            <a:xfrm>
              <a:off x="0" y="2950588"/>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p:nvPr/>
          </p:nvCxnSpPr>
          <p:spPr>
            <a:xfrm>
              <a:off x="0" y="2528866"/>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p:cNvCxnSpPr/>
            <p:nvPr/>
          </p:nvCxnSpPr>
          <p:spPr>
            <a:xfrm>
              <a:off x="0" y="2107144"/>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p:cNvCxnSpPr/>
            <p:nvPr/>
          </p:nvCxnSpPr>
          <p:spPr>
            <a:xfrm>
              <a:off x="0" y="1685422"/>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p:cNvCxnSpPr/>
            <p:nvPr/>
          </p:nvCxnSpPr>
          <p:spPr>
            <a:xfrm>
              <a:off x="0" y="1263700"/>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0" y="841978"/>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0" y="420256"/>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37" name="Rectangle 379"/>
          <p:cNvSpPr/>
          <p:nvPr/>
        </p:nvSpPr>
        <p:spPr>
          <a:xfrm rot="18900000" flipV="1">
            <a:off x="9445819" y="-965459"/>
            <a:ext cx="13717" cy="6493220"/>
          </a:xfrm>
          <a:custGeom>
            <a:avLst/>
            <a:gdLst/>
            <a:ahLst/>
            <a:cxnLst/>
            <a:rect l="l" t="t" r="r" b="b"/>
            <a:pathLst>
              <a:path w="13717" h="6493220">
                <a:moveTo>
                  <a:pt x="1" y="6493220"/>
                </a:moveTo>
                <a:lnTo>
                  <a:pt x="13717" y="647950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8" name="Rectangle 56"/>
          <p:cNvSpPr/>
          <p:nvPr/>
        </p:nvSpPr>
        <p:spPr>
          <a:xfrm>
            <a:off x="0" y="0"/>
            <a:ext cx="11816540" cy="4572004"/>
          </a:xfrm>
          <a:custGeom>
            <a:avLst/>
            <a:gdLst/>
            <a:ahLst/>
            <a:cxnLst/>
            <a:rect l="l" t="t" r="r" b="b"/>
            <a:pathLst>
              <a:path w="11816540" h="4572004">
                <a:moveTo>
                  <a:pt x="11802824" y="4"/>
                </a:moveTo>
                <a:lnTo>
                  <a:pt x="11816540" y="4"/>
                </a:lnTo>
                <a:lnTo>
                  <a:pt x="11816540" y="4572004"/>
                </a:lnTo>
                <a:lnTo>
                  <a:pt x="11802824" y="4572004"/>
                </a:lnTo>
                <a:close/>
                <a:moveTo>
                  <a:pt x="5901406" y="4"/>
                </a:moveTo>
                <a:lnTo>
                  <a:pt x="5915122" y="4"/>
                </a:lnTo>
                <a:lnTo>
                  <a:pt x="5915122" y="4572004"/>
                </a:lnTo>
                <a:lnTo>
                  <a:pt x="5901406" y="4572004"/>
                </a:lnTo>
                <a:close/>
                <a:moveTo>
                  <a:pt x="10959754" y="3"/>
                </a:moveTo>
                <a:lnTo>
                  <a:pt x="10973470" y="3"/>
                </a:lnTo>
                <a:lnTo>
                  <a:pt x="10973470" y="4572003"/>
                </a:lnTo>
                <a:lnTo>
                  <a:pt x="10959754" y="4572003"/>
                </a:lnTo>
                <a:close/>
                <a:moveTo>
                  <a:pt x="5058348" y="3"/>
                </a:moveTo>
                <a:lnTo>
                  <a:pt x="5072064" y="3"/>
                </a:lnTo>
                <a:lnTo>
                  <a:pt x="5072064" y="4572003"/>
                </a:lnTo>
                <a:lnTo>
                  <a:pt x="5058348" y="4572003"/>
                </a:lnTo>
                <a:close/>
                <a:moveTo>
                  <a:pt x="11381283" y="2"/>
                </a:moveTo>
                <a:lnTo>
                  <a:pt x="11394999" y="2"/>
                </a:lnTo>
                <a:lnTo>
                  <a:pt x="11394999" y="4572002"/>
                </a:lnTo>
                <a:lnTo>
                  <a:pt x="11381283" y="4572002"/>
                </a:lnTo>
                <a:close/>
                <a:moveTo>
                  <a:pt x="10538225" y="2"/>
                </a:moveTo>
                <a:lnTo>
                  <a:pt x="10551941" y="2"/>
                </a:lnTo>
                <a:lnTo>
                  <a:pt x="10551941" y="4572002"/>
                </a:lnTo>
                <a:lnTo>
                  <a:pt x="10538225" y="4572002"/>
                </a:lnTo>
                <a:close/>
                <a:moveTo>
                  <a:pt x="10116696" y="2"/>
                </a:moveTo>
                <a:lnTo>
                  <a:pt x="10130412" y="2"/>
                </a:lnTo>
                <a:lnTo>
                  <a:pt x="10130412" y="4572002"/>
                </a:lnTo>
                <a:lnTo>
                  <a:pt x="10116696" y="4572002"/>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9273638" y="1"/>
                </a:moveTo>
                <a:lnTo>
                  <a:pt x="9287354" y="1"/>
                </a:lnTo>
                <a:lnTo>
                  <a:pt x="9287354" y="4572001"/>
                </a:lnTo>
                <a:lnTo>
                  <a:pt x="9273638" y="4572001"/>
                </a:lnTo>
                <a:close/>
                <a:moveTo>
                  <a:pt x="3372232" y="1"/>
                </a:moveTo>
                <a:lnTo>
                  <a:pt x="3385948" y="1"/>
                </a:lnTo>
                <a:lnTo>
                  <a:pt x="3385948" y="4572001"/>
                </a:lnTo>
                <a:lnTo>
                  <a:pt x="3372232" y="4572001"/>
                </a:lnTo>
                <a:close/>
                <a:moveTo>
                  <a:pt x="9695167" y="0"/>
                </a:moveTo>
                <a:lnTo>
                  <a:pt x="9708883" y="0"/>
                </a:lnTo>
                <a:lnTo>
                  <a:pt x="9708883" y="4572000"/>
                </a:lnTo>
                <a:lnTo>
                  <a:pt x="9695167" y="4572000"/>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9" name="Rectangle 87"/>
          <p:cNvSpPr/>
          <p:nvPr/>
        </p:nvSpPr>
        <p:spPr>
          <a:xfrm rot="2700000">
            <a:off x="2311242" y="-967047"/>
            <a:ext cx="13716" cy="6570294"/>
          </a:xfrm>
          <a:custGeom>
            <a:avLst/>
            <a:gdLst/>
            <a:ahLst/>
            <a:cxnLst/>
            <a:rect l="l" t="t" r="r" b="b"/>
            <a:pathLst>
              <a:path w="13716" h="6570294">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0" name="Rectangle 88"/>
          <p:cNvSpPr/>
          <p:nvPr/>
        </p:nvSpPr>
        <p:spPr>
          <a:xfrm rot="2700000">
            <a:off x="3186527" y="-953751"/>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1" name="Rectangle 89"/>
          <p:cNvSpPr/>
          <p:nvPr/>
        </p:nvSpPr>
        <p:spPr>
          <a:xfrm rot="2700000">
            <a:off x="4029713" y="-953750"/>
            <a:ext cx="13716" cy="6479503"/>
          </a:xfrm>
          <a:custGeom>
            <a:avLst/>
            <a:gdLst/>
            <a:ahLst/>
            <a:cxnLst/>
            <a:rect l="l" t="t" r="r" b="b"/>
            <a:pathLst>
              <a:path w="13716" h="6479503">
                <a:moveTo>
                  <a:pt x="0" y="13716"/>
                </a:moveTo>
                <a:lnTo>
                  <a:pt x="13716" y="0"/>
                </a:lnTo>
                <a:lnTo>
                  <a:pt x="13716" y="6465787"/>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2" name="Rectangle 90"/>
          <p:cNvSpPr/>
          <p:nvPr/>
        </p:nvSpPr>
        <p:spPr>
          <a:xfrm rot="2700000">
            <a:off x="4872899" y="-953750"/>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3" name="Rectangle 91"/>
          <p:cNvSpPr/>
          <p:nvPr/>
        </p:nvSpPr>
        <p:spPr>
          <a:xfrm rot="2700000">
            <a:off x="5716086" y="-953749"/>
            <a:ext cx="13716" cy="6479501"/>
          </a:xfrm>
          <a:custGeom>
            <a:avLst/>
            <a:gdLst/>
            <a:ahLst/>
            <a:cxnLst/>
            <a:rect l="l" t="t" r="r" b="b"/>
            <a:pathLst>
              <a:path w="13716" h="6479501">
                <a:moveTo>
                  <a:pt x="0" y="13716"/>
                </a:moveTo>
                <a:lnTo>
                  <a:pt x="13716" y="0"/>
                </a:lnTo>
                <a:lnTo>
                  <a:pt x="13716" y="6465785"/>
                </a:lnTo>
                <a:lnTo>
                  <a:pt x="0" y="647950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4" name="Rectangle 92"/>
          <p:cNvSpPr/>
          <p:nvPr/>
        </p:nvSpPr>
        <p:spPr>
          <a:xfrm rot="2700000">
            <a:off x="6559272"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5" name="Rectangle 93"/>
          <p:cNvSpPr/>
          <p:nvPr/>
        </p:nvSpPr>
        <p:spPr>
          <a:xfrm rot="2700000">
            <a:off x="7402457" y="-944051"/>
            <a:ext cx="13717" cy="6479502"/>
          </a:xfrm>
          <a:custGeom>
            <a:avLst/>
            <a:gdLst/>
            <a:ahLst/>
            <a:cxnLst/>
            <a:rect l="l" t="t" r="r" b="b"/>
            <a:pathLst>
              <a:path w="13717" h="6479502">
                <a:moveTo>
                  <a:pt x="0" y="13716"/>
                </a:moveTo>
                <a:lnTo>
                  <a:pt x="13717" y="0"/>
                </a:lnTo>
                <a:lnTo>
                  <a:pt x="13716" y="6465787"/>
                </a:lnTo>
                <a:lnTo>
                  <a:pt x="1"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6" name="Rectangle 94"/>
          <p:cNvSpPr/>
          <p:nvPr/>
        </p:nvSpPr>
        <p:spPr>
          <a:xfrm rot="2700000">
            <a:off x="8245644"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7" name="Rectangle 95"/>
          <p:cNvSpPr/>
          <p:nvPr/>
        </p:nvSpPr>
        <p:spPr>
          <a:xfrm rot="2700000">
            <a:off x="9088831" y="-953750"/>
            <a:ext cx="13717" cy="6479503"/>
          </a:xfrm>
          <a:custGeom>
            <a:avLst/>
            <a:gdLst/>
            <a:ahLst/>
            <a:cxnLst/>
            <a:rect l="l" t="t" r="r" b="b"/>
            <a:pathLst>
              <a:path w="13717" h="6479503">
                <a:moveTo>
                  <a:pt x="13717" y="0"/>
                </a:moveTo>
                <a:lnTo>
                  <a:pt x="13716" y="6465787"/>
                </a:lnTo>
                <a:lnTo>
                  <a:pt x="0" y="6479503"/>
                </a:lnTo>
                <a:lnTo>
                  <a:pt x="1" y="1371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8" name="Rectangle 96"/>
          <p:cNvSpPr/>
          <p:nvPr/>
        </p:nvSpPr>
        <p:spPr>
          <a:xfrm rot="2700000">
            <a:off x="9912896" y="-907596"/>
            <a:ext cx="13716" cy="6425429"/>
          </a:xfrm>
          <a:custGeom>
            <a:avLst/>
            <a:gdLst/>
            <a:ahLst/>
            <a:cxnLst/>
            <a:rect l="l" t="t" r="r" b="b"/>
            <a:pathLst>
              <a:path w="13716" h="6425429">
                <a:moveTo>
                  <a:pt x="0" y="0"/>
                </a:moveTo>
                <a:lnTo>
                  <a:pt x="13716" y="13717"/>
                </a:lnTo>
                <a:lnTo>
                  <a:pt x="13716" y="6411713"/>
                </a:lnTo>
                <a:lnTo>
                  <a:pt x="0" y="642542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9" name="Rectangle 97"/>
          <p:cNvSpPr/>
          <p:nvPr/>
        </p:nvSpPr>
        <p:spPr>
          <a:xfrm rot="2700000">
            <a:off x="10334491" y="110221"/>
            <a:ext cx="13717" cy="5232981"/>
          </a:xfrm>
          <a:custGeom>
            <a:avLst/>
            <a:gdLst/>
            <a:ahLst/>
            <a:cxnLst/>
            <a:rect l="l" t="t" r="r" b="b"/>
            <a:pathLst>
              <a:path w="13717" h="5232981">
                <a:moveTo>
                  <a:pt x="0" y="0"/>
                </a:moveTo>
                <a:lnTo>
                  <a:pt x="13717" y="13716"/>
                </a:lnTo>
                <a:lnTo>
                  <a:pt x="13717" y="5219264"/>
                </a:lnTo>
                <a:lnTo>
                  <a:pt x="1" y="523298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0" name="Rectangle 98"/>
          <p:cNvSpPr/>
          <p:nvPr/>
        </p:nvSpPr>
        <p:spPr>
          <a:xfrm rot="2700000">
            <a:off x="10756084" y="1128037"/>
            <a:ext cx="13716" cy="4040537"/>
          </a:xfrm>
          <a:custGeom>
            <a:avLst/>
            <a:gdLst/>
            <a:ahLst/>
            <a:cxnLst/>
            <a:rect l="l" t="t" r="r" b="b"/>
            <a:pathLst>
              <a:path w="13716" h="4040537">
                <a:moveTo>
                  <a:pt x="0" y="0"/>
                </a:moveTo>
                <a:lnTo>
                  <a:pt x="13716" y="13716"/>
                </a:lnTo>
                <a:lnTo>
                  <a:pt x="13715" y="4026822"/>
                </a:lnTo>
                <a:lnTo>
                  <a:pt x="1" y="40405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1" name="Rectangle 99"/>
          <p:cNvSpPr/>
          <p:nvPr/>
        </p:nvSpPr>
        <p:spPr>
          <a:xfrm rot="2700000">
            <a:off x="11177678" y="2145853"/>
            <a:ext cx="13716" cy="2848091"/>
          </a:xfrm>
          <a:custGeom>
            <a:avLst/>
            <a:gdLst/>
            <a:ahLst/>
            <a:cxnLst/>
            <a:rect l="l" t="t" r="r" b="b"/>
            <a:pathLst>
              <a:path w="13716" h="2848091">
                <a:moveTo>
                  <a:pt x="0" y="0"/>
                </a:moveTo>
                <a:lnTo>
                  <a:pt x="13716" y="13716"/>
                </a:lnTo>
                <a:lnTo>
                  <a:pt x="13715" y="2834375"/>
                </a:lnTo>
                <a:lnTo>
                  <a:pt x="0" y="284809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2" name="Rectangle 100"/>
          <p:cNvSpPr/>
          <p:nvPr/>
        </p:nvSpPr>
        <p:spPr>
          <a:xfrm rot="2700000">
            <a:off x="11599272" y="3163669"/>
            <a:ext cx="13715" cy="1655644"/>
          </a:xfrm>
          <a:custGeom>
            <a:avLst/>
            <a:gdLst/>
            <a:ahLst/>
            <a:cxnLst/>
            <a:rect l="l" t="t" r="r" b="b"/>
            <a:pathLst>
              <a:path w="13715" h="1655644">
                <a:moveTo>
                  <a:pt x="0" y="0"/>
                </a:moveTo>
                <a:lnTo>
                  <a:pt x="13715" y="13716"/>
                </a:lnTo>
                <a:lnTo>
                  <a:pt x="13715" y="1641929"/>
                </a:lnTo>
                <a:lnTo>
                  <a:pt x="0" y="165564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3" name="Rectangle 101"/>
          <p:cNvSpPr/>
          <p:nvPr/>
        </p:nvSpPr>
        <p:spPr>
          <a:xfrm rot="2700000">
            <a:off x="12020868" y="4181493"/>
            <a:ext cx="13715" cy="463189"/>
          </a:xfrm>
          <a:custGeom>
            <a:avLst/>
            <a:gdLst/>
            <a:ahLst/>
            <a:cxnLst/>
            <a:rect l="l" t="t" r="r" b="b"/>
            <a:pathLst>
              <a:path w="13715" h="463189">
                <a:moveTo>
                  <a:pt x="1" y="0"/>
                </a:moveTo>
                <a:lnTo>
                  <a:pt x="13715" y="13716"/>
                </a:lnTo>
                <a:lnTo>
                  <a:pt x="13715" y="449474"/>
                </a:lnTo>
                <a:lnTo>
                  <a:pt x="0" y="46318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4" name="Rectangle 102"/>
          <p:cNvSpPr/>
          <p:nvPr/>
        </p:nvSpPr>
        <p:spPr>
          <a:xfrm rot="2700000">
            <a:off x="203277" y="-93899"/>
            <a:ext cx="13716" cy="608068"/>
          </a:xfrm>
          <a:custGeom>
            <a:avLst/>
            <a:gdLst/>
            <a:ahLst/>
            <a:cxnLst/>
            <a:rect l="l" t="t" r="r" b="b"/>
            <a:pathLst>
              <a:path w="13716" h="608068">
                <a:moveTo>
                  <a:pt x="0" y="13716"/>
                </a:moveTo>
                <a:lnTo>
                  <a:pt x="13716" y="0"/>
                </a:lnTo>
                <a:lnTo>
                  <a:pt x="13716" y="608068"/>
                </a:lnTo>
                <a:lnTo>
                  <a:pt x="0" y="59435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5" name="Rectangle 103"/>
          <p:cNvSpPr/>
          <p:nvPr/>
        </p:nvSpPr>
        <p:spPr>
          <a:xfrm rot="2700000">
            <a:off x="624870" y="-268529"/>
            <a:ext cx="13716" cy="1800514"/>
          </a:xfrm>
          <a:custGeom>
            <a:avLst/>
            <a:gdLst/>
            <a:ahLst/>
            <a:cxnLst/>
            <a:rect l="l" t="t" r="r" b="b"/>
            <a:pathLst>
              <a:path w="13716" h="1800514">
                <a:moveTo>
                  <a:pt x="0" y="13716"/>
                </a:moveTo>
                <a:lnTo>
                  <a:pt x="13716" y="0"/>
                </a:lnTo>
                <a:lnTo>
                  <a:pt x="13716" y="1800514"/>
                </a:lnTo>
                <a:lnTo>
                  <a:pt x="0" y="178679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6" name="Rectangle 104"/>
          <p:cNvSpPr/>
          <p:nvPr/>
        </p:nvSpPr>
        <p:spPr>
          <a:xfrm rot="2700000">
            <a:off x="1046463" y="-443158"/>
            <a:ext cx="13716" cy="2992958"/>
          </a:xfrm>
          <a:custGeom>
            <a:avLst/>
            <a:gdLst/>
            <a:ahLst/>
            <a:cxnLst/>
            <a:rect l="l" t="t" r="r" b="b"/>
            <a:pathLst>
              <a:path w="13716" h="2992958">
                <a:moveTo>
                  <a:pt x="0" y="13716"/>
                </a:moveTo>
                <a:lnTo>
                  <a:pt x="13716" y="0"/>
                </a:lnTo>
                <a:lnTo>
                  <a:pt x="13716" y="2992958"/>
                </a:lnTo>
                <a:lnTo>
                  <a:pt x="0" y="297924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7" name="Rectangle 105"/>
          <p:cNvSpPr/>
          <p:nvPr/>
        </p:nvSpPr>
        <p:spPr>
          <a:xfrm rot="2700000">
            <a:off x="1468056" y="-617788"/>
            <a:ext cx="13716" cy="4185404"/>
          </a:xfrm>
          <a:custGeom>
            <a:avLst/>
            <a:gdLst/>
            <a:ahLst/>
            <a:cxnLst/>
            <a:rect l="l" t="t" r="r" b="b"/>
            <a:pathLst>
              <a:path w="13716" h="4185404">
                <a:moveTo>
                  <a:pt x="0" y="13716"/>
                </a:moveTo>
                <a:lnTo>
                  <a:pt x="13716" y="0"/>
                </a:lnTo>
                <a:lnTo>
                  <a:pt x="13716" y="4185404"/>
                </a:lnTo>
                <a:lnTo>
                  <a:pt x="0" y="417168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8" name="Rectangle 106"/>
          <p:cNvSpPr/>
          <p:nvPr/>
        </p:nvSpPr>
        <p:spPr>
          <a:xfrm rot="2700000">
            <a:off x="1889649" y="-792416"/>
            <a:ext cx="13716" cy="5377849"/>
          </a:xfrm>
          <a:custGeom>
            <a:avLst/>
            <a:gdLst/>
            <a:ahLst/>
            <a:cxnLst/>
            <a:rect l="l" t="t" r="r" b="b"/>
            <a:pathLst>
              <a:path w="13716" h="5377849">
                <a:moveTo>
                  <a:pt x="0" y="13716"/>
                </a:moveTo>
                <a:lnTo>
                  <a:pt x="13716" y="0"/>
                </a:lnTo>
                <a:lnTo>
                  <a:pt x="13716" y="5377849"/>
                </a:lnTo>
                <a:lnTo>
                  <a:pt x="0" y="536413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9" name="Rectangle 148"/>
          <p:cNvSpPr/>
          <p:nvPr/>
        </p:nvSpPr>
        <p:spPr>
          <a:xfrm rot="18900000" flipV="1">
            <a:off x="2070569" y="-450209"/>
            <a:ext cx="13716" cy="5889566"/>
          </a:xfrm>
          <a:custGeom>
            <a:avLst/>
            <a:gdLst/>
            <a:ahLst/>
            <a:cxnLst/>
            <a:rect l="l" t="t" r="r" b="b"/>
            <a:pathLst>
              <a:path w="13716" h="5889566">
                <a:moveTo>
                  <a:pt x="13716" y="5889566"/>
                </a:moveTo>
                <a:lnTo>
                  <a:pt x="13716" y="0"/>
                </a:lnTo>
                <a:lnTo>
                  <a:pt x="0" y="13716"/>
                </a:lnTo>
                <a:lnTo>
                  <a:pt x="0" y="587585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0" name="Rectangle 323"/>
          <p:cNvSpPr/>
          <p:nvPr/>
        </p:nvSpPr>
        <p:spPr>
          <a:xfrm rot="18900000" flipV="1">
            <a:off x="1648976" y="567610"/>
            <a:ext cx="13716" cy="4697119"/>
          </a:xfrm>
          <a:custGeom>
            <a:avLst/>
            <a:gdLst/>
            <a:ahLst/>
            <a:cxnLst/>
            <a:rect l="l" t="t" r="r" b="b"/>
            <a:pathLst>
              <a:path w="13716" h="4697119">
                <a:moveTo>
                  <a:pt x="13716" y="4697119"/>
                </a:moveTo>
                <a:lnTo>
                  <a:pt x="13716" y="0"/>
                </a:lnTo>
                <a:lnTo>
                  <a:pt x="0" y="13716"/>
                </a:lnTo>
                <a:lnTo>
                  <a:pt x="0" y="46834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1" name="Rectangle 324"/>
          <p:cNvSpPr/>
          <p:nvPr/>
        </p:nvSpPr>
        <p:spPr>
          <a:xfrm rot="18900000" flipV="1">
            <a:off x="1227383" y="1585424"/>
            <a:ext cx="13716" cy="3504674"/>
          </a:xfrm>
          <a:custGeom>
            <a:avLst/>
            <a:gdLst/>
            <a:ahLst/>
            <a:cxnLst/>
            <a:rect l="l" t="t" r="r" b="b"/>
            <a:pathLst>
              <a:path w="13716" h="3504674">
                <a:moveTo>
                  <a:pt x="13716" y="3504674"/>
                </a:moveTo>
                <a:lnTo>
                  <a:pt x="13716" y="0"/>
                </a:lnTo>
                <a:lnTo>
                  <a:pt x="0" y="13716"/>
                </a:lnTo>
                <a:lnTo>
                  <a:pt x="0" y="349095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2" name="Rectangle 325"/>
          <p:cNvSpPr/>
          <p:nvPr/>
        </p:nvSpPr>
        <p:spPr>
          <a:xfrm rot="18900000" flipV="1">
            <a:off x="805790" y="2603242"/>
            <a:ext cx="13716" cy="2312226"/>
          </a:xfrm>
          <a:custGeom>
            <a:avLst/>
            <a:gdLst/>
            <a:ahLst/>
            <a:cxnLst/>
            <a:rect l="l" t="t" r="r" b="b"/>
            <a:pathLst>
              <a:path w="13716" h="2312226">
                <a:moveTo>
                  <a:pt x="13716" y="2312226"/>
                </a:moveTo>
                <a:lnTo>
                  <a:pt x="13716" y="0"/>
                </a:lnTo>
                <a:lnTo>
                  <a:pt x="0" y="13716"/>
                </a:lnTo>
                <a:lnTo>
                  <a:pt x="0" y="229851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3" name="Rectangle 326"/>
          <p:cNvSpPr/>
          <p:nvPr/>
        </p:nvSpPr>
        <p:spPr>
          <a:xfrm rot="18900000" flipV="1">
            <a:off x="384198" y="3621057"/>
            <a:ext cx="13716" cy="1119782"/>
          </a:xfrm>
          <a:custGeom>
            <a:avLst/>
            <a:gdLst/>
            <a:ahLst/>
            <a:cxnLst/>
            <a:rect l="l" t="t" r="r" b="b"/>
            <a:pathLst>
              <a:path w="13716" h="1119782">
                <a:moveTo>
                  <a:pt x="13716" y="1119782"/>
                </a:moveTo>
                <a:lnTo>
                  <a:pt x="13716" y="0"/>
                </a:lnTo>
                <a:lnTo>
                  <a:pt x="0" y="13716"/>
                </a:lnTo>
                <a:lnTo>
                  <a:pt x="0" y="110606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4" name="Rectangle 371"/>
          <p:cNvSpPr/>
          <p:nvPr/>
        </p:nvSpPr>
        <p:spPr>
          <a:xfrm rot="18900000" flipV="1">
            <a:off x="2705180" y="-953749"/>
            <a:ext cx="13716" cy="6479500"/>
          </a:xfrm>
          <a:custGeom>
            <a:avLst/>
            <a:gdLst/>
            <a:ahLst/>
            <a:cxnLst/>
            <a:rect l="l" t="t" r="r" b="b"/>
            <a:pathLst>
              <a:path w="13716" h="6479500">
                <a:moveTo>
                  <a:pt x="0" y="6479500"/>
                </a:moveTo>
                <a:lnTo>
                  <a:pt x="13716" y="646578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5" name="Rectangle 373"/>
          <p:cNvSpPr/>
          <p:nvPr/>
        </p:nvSpPr>
        <p:spPr>
          <a:xfrm rot="18900000" flipV="1">
            <a:off x="4391552" y="-953749"/>
            <a:ext cx="13716" cy="6479500"/>
          </a:xfrm>
          <a:custGeom>
            <a:avLst/>
            <a:gdLst/>
            <a:ahLst/>
            <a:cxnLst/>
            <a:rect l="l" t="t" r="r" b="b"/>
            <a:pathLst>
              <a:path w="13716" h="6479500">
                <a:moveTo>
                  <a:pt x="0" y="6479500"/>
                </a:moveTo>
                <a:lnTo>
                  <a:pt x="13716" y="6465784"/>
                </a:lnTo>
                <a:lnTo>
                  <a:pt x="13716" y="0"/>
                </a:lnTo>
                <a:lnTo>
                  <a:pt x="0" y="13715"/>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6" name="Rectangle 375"/>
          <p:cNvSpPr/>
          <p:nvPr/>
        </p:nvSpPr>
        <p:spPr>
          <a:xfrm rot="18900000" flipV="1">
            <a:off x="6077925" y="-953749"/>
            <a:ext cx="13716" cy="6479501"/>
          </a:xfrm>
          <a:custGeom>
            <a:avLst/>
            <a:gdLst/>
            <a:ahLst/>
            <a:cxnLst/>
            <a:rect l="l" t="t" r="r" b="b"/>
            <a:pathLst>
              <a:path w="13716" h="6479501">
                <a:moveTo>
                  <a:pt x="0" y="6479501"/>
                </a:moveTo>
                <a:lnTo>
                  <a:pt x="13716" y="6465785"/>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7" name="Rectangle 376"/>
          <p:cNvSpPr/>
          <p:nvPr/>
        </p:nvSpPr>
        <p:spPr>
          <a:xfrm rot="18900000" flipV="1">
            <a:off x="6916261" y="-965458"/>
            <a:ext cx="13716" cy="6493219"/>
          </a:xfrm>
          <a:custGeom>
            <a:avLst/>
            <a:gdLst/>
            <a:ahLst/>
            <a:cxnLst/>
            <a:rect l="l" t="t" r="r" b="b"/>
            <a:pathLst>
              <a:path w="13716" h="6493219">
                <a:moveTo>
                  <a:pt x="13716" y="6479504"/>
                </a:moveTo>
                <a:lnTo>
                  <a:pt x="13716" y="0"/>
                </a:lnTo>
                <a:lnTo>
                  <a:pt x="0" y="13717"/>
                </a:lnTo>
                <a:lnTo>
                  <a:pt x="0" y="649321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8" name="Rectangle 377"/>
          <p:cNvSpPr/>
          <p:nvPr/>
        </p:nvSpPr>
        <p:spPr>
          <a:xfrm rot="18900000" flipV="1">
            <a:off x="7759447" y="-965458"/>
            <a:ext cx="13717" cy="6493219"/>
          </a:xfrm>
          <a:custGeom>
            <a:avLst/>
            <a:gdLst/>
            <a:ahLst/>
            <a:cxnLst/>
            <a:rect l="l" t="t" r="r" b="b"/>
            <a:pathLst>
              <a:path w="13717" h="6493219">
                <a:moveTo>
                  <a:pt x="0" y="6493219"/>
                </a:moveTo>
                <a:lnTo>
                  <a:pt x="13716" y="6479502"/>
                </a:lnTo>
                <a:lnTo>
                  <a:pt x="13717"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9" name="Rectangle 378"/>
          <p:cNvSpPr/>
          <p:nvPr/>
        </p:nvSpPr>
        <p:spPr>
          <a:xfrm rot="18900000" flipV="1">
            <a:off x="8602633" y="-965458"/>
            <a:ext cx="13716" cy="6493219"/>
          </a:xfrm>
          <a:custGeom>
            <a:avLst/>
            <a:gdLst/>
            <a:ahLst/>
            <a:cxnLst/>
            <a:rect l="l" t="t" r="r" b="b"/>
            <a:pathLst>
              <a:path w="13716" h="6493219">
                <a:moveTo>
                  <a:pt x="13716" y="6479504"/>
                </a:moveTo>
                <a:lnTo>
                  <a:pt x="13716" y="0"/>
                </a:lnTo>
                <a:lnTo>
                  <a:pt x="0" y="13716"/>
                </a:lnTo>
                <a:lnTo>
                  <a:pt x="0" y="649321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0" name="Rectangle 138"/>
          <p:cNvSpPr/>
          <p:nvPr/>
        </p:nvSpPr>
        <p:spPr>
          <a:xfrm rot="18900000" flipV="1">
            <a:off x="10088968" y="-882602"/>
            <a:ext cx="13716" cy="5927431"/>
          </a:xfrm>
          <a:custGeom>
            <a:avLst/>
            <a:gdLst/>
            <a:ahLst/>
            <a:cxnLst/>
            <a:rect l="l" t="t" r="r" b="b"/>
            <a:pathLst>
              <a:path w="13716" h="5927431">
                <a:moveTo>
                  <a:pt x="0" y="5927431"/>
                </a:moveTo>
                <a:lnTo>
                  <a:pt x="13715" y="5913716"/>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1" name="Rectangle 139"/>
          <p:cNvSpPr/>
          <p:nvPr/>
        </p:nvSpPr>
        <p:spPr>
          <a:xfrm rot="18900000" flipV="1">
            <a:off x="10510562" y="-707971"/>
            <a:ext cx="13716" cy="4734985"/>
          </a:xfrm>
          <a:custGeom>
            <a:avLst/>
            <a:gdLst/>
            <a:ahLst/>
            <a:cxnLst/>
            <a:rect l="l" t="t" r="r" b="b"/>
            <a:pathLst>
              <a:path w="13716" h="4734985">
                <a:moveTo>
                  <a:pt x="0" y="4734985"/>
                </a:moveTo>
                <a:lnTo>
                  <a:pt x="13715" y="4721270"/>
                </a:lnTo>
                <a:lnTo>
                  <a:pt x="13716" y="13715"/>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2" name="Rectangle 140"/>
          <p:cNvSpPr/>
          <p:nvPr/>
        </p:nvSpPr>
        <p:spPr>
          <a:xfrm rot="18900000" flipV="1">
            <a:off x="10932155" y="-533342"/>
            <a:ext cx="13716" cy="3542540"/>
          </a:xfrm>
          <a:custGeom>
            <a:avLst/>
            <a:gdLst/>
            <a:ahLst/>
            <a:cxnLst/>
            <a:rect l="l" t="t" r="r" b="b"/>
            <a:pathLst>
              <a:path w="13716" h="3542540">
                <a:moveTo>
                  <a:pt x="0" y="3542540"/>
                </a:moveTo>
                <a:lnTo>
                  <a:pt x="13715" y="3528825"/>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3" name="Rectangle 141"/>
          <p:cNvSpPr/>
          <p:nvPr/>
        </p:nvSpPr>
        <p:spPr>
          <a:xfrm rot="18900000" flipV="1">
            <a:off x="11353748" y="-358712"/>
            <a:ext cx="13716" cy="2350095"/>
          </a:xfrm>
          <a:custGeom>
            <a:avLst/>
            <a:gdLst/>
            <a:ahLst/>
            <a:cxnLst/>
            <a:rect l="l" t="t" r="r" b="b"/>
            <a:pathLst>
              <a:path w="13716" h="2350095">
                <a:moveTo>
                  <a:pt x="0" y="2350095"/>
                </a:moveTo>
                <a:lnTo>
                  <a:pt x="13715" y="2336380"/>
                </a:lnTo>
                <a:lnTo>
                  <a:pt x="13716" y="13714"/>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4" name="Rectangle 142"/>
          <p:cNvSpPr/>
          <p:nvPr/>
        </p:nvSpPr>
        <p:spPr>
          <a:xfrm rot="18900000" flipV="1">
            <a:off x="11775341" y="-184083"/>
            <a:ext cx="13716" cy="1157650"/>
          </a:xfrm>
          <a:custGeom>
            <a:avLst/>
            <a:gdLst/>
            <a:ahLst/>
            <a:cxnLst/>
            <a:rect l="l" t="t" r="r" b="b"/>
            <a:pathLst>
              <a:path w="13716" h="1157650">
                <a:moveTo>
                  <a:pt x="0" y="1157650"/>
                </a:moveTo>
                <a:lnTo>
                  <a:pt x="13716" y="1143934"/>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5" name="Rectangle 372"/>
          <p:cNvSpPr/>
          <p:nvPr/>
        </p:nvSpPr>
        <p:spPr>
          <a:xfrm rot="18900000" flipV="1">
            <a:off x="3543517" y="-965458"/>
            <a:ext cx="13716" cy="6493219"/>
          </a:xfrm>
          <a:custGeom>
            <a:avLst/>
            <a:gdLst/>
            <a:ahLst/>
            <a:cxnLst/>
            <a:rect l="l" t="t" r="r" b="b"/>
            <a:pathLst>
              <a:path w="13716" h="6493219">
                <a:moveTo>
                  <a:pt x="0" y="6493219"/>
                </a:moveTo>
                <a:lnTo>
                  <a:pt x="13716" y="6479503"/>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6" name="Rectangle 374"/>
          <p:cNvSpPr/>
          <p:nvPr/>
        </p:nvSpPr>
        <p:spPr>
          <a:xfrm rot="18900000" flipV="1">
            <a:off x="5229889" y="-965458"/>
            <a:ext cx="13716" cy="6493220"/>
          </a:xfrm>
          <a:custGeom>
            <a:avLst/>
            <a:gdLst/>
            <a:ahLst/>
            <a:cxnLst/>
            <a:rect l="l" t="t" r="r" b="b"/>
            <a:pathLst>
              <a:path w="13716" h="6493220">
                <a:moveTo>
                  <a:pt x="0" y="6493220"/>
                </a:moveTo>
                <a:lnTo>
                  <a:pt x="13716" y="647950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7" name="Teardrop 3"/>
          <p:cNvSpPr/>
          <p:nvPr/>
        </p:nvSpPr>
        <p:spPr>
          <a:xfrm rot="5400000" flipH="1" flipV="1">
            <a:off x="64427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8" name="Teardrop 3"/>
          <p:cNvSpPr/>
          <p:nvPr/>
        </p:nvSpPr>
        <p:spPr>
          <a:xfrm rot="5400000" flipH="1" flipV="1">
            <a:off x="-148774" y="258315"/>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9" name="Teardrop 3"/>
          <p:cNvSpPr/>
          <p:nvPr/>
        </p:nvSpPr>
        <p:spPr>
          <a:xfrm rot="5400000" flipH="1" flipV="1">
            <a:off x="13875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0" name="Teardrop 3"/>
          <p:cNvSpPr/>
          <p:nvPr/>
        </p:nvSpPr>
        <p:spPr>
          <a:xfrm rot="5400000" flipH="1" flipV="1">
            <a:off x="22300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1" name="Teardrop 3"/>
          <p:cNvSpPr/>
          <p:nvPr/>
        </p:nvSpPr>
        <p:spPr>
          <a:xfrm rot="5400000" flipH="1" flipV="1">
            <a:off x="30726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2" name="Teardrop 3"/>
          <p:cNvSpPr/>
          <p:nvPr/>
        </p:nvSpPr>
        <p:spPr>
          <a:xfrm rot="5400000" flipH="1" flipV="1">
            <a:off x="39151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3" name="Teardrop 3"/>
          <p:cNvSpPr/>
          <p:nvPr/>
        </p:nvSpPr>
        <p:spPr>
          <a:xfrm rot="5400000" flipH="1" flipV="1">
            <a:off x="47576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4" name="Teardrop 3"/>
          <p:cNvSpPr/>
          <p:nvPr/>
        </p:nvSpPr>
        <p:spPr>
          <a:xfrm rot="5400000" flipH="1" flipV="1">
            <a:off x="56002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5" name="Teardrop 3"/>
          <p:cNvSpPr/>
          <p:nvPr/>
        </p:nvSpPr>
        <p:spPr>
          <a:xfrm rot="5400000" flipH="1" flipV="1">
            <a:off x="81278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6" name="Teardrop 3"/>
          <p:cNvSpPr/>
          <p:nvPr/>
        </p:nvSpPr>
        <p:spPr>
          <a:xfrm rot="5400000" flipH="1" flipV="1">
            <a:off x="72853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7" name="Teardrop 3"/>
          <p:cNvSpPr/>
          <p:nvPr/>
        </p:nvSpPr>
        <p:spPr>
          <a:xfrm rot="5400000" flipH="1" flipV="1">
            <a:off x="98129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8" name="Teardrop 3"/>
          <p:cNvSpPr/>
          <p:nvPr/>
        </p:nvSpPr>
        <p:spPr>
          <a:xfrm rot="5400000" flipH="1" flipV="1">
            <a:off x="89703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9" name="Teardrop 3"/>
          <p:cNvSpPr/>
          <p:nvPr/>
        </p:nvSpPr>
        <p:spPr>
          <a:xfrm rot="5400000" flipH="1" flipV="1">
            <a:off x="11498011"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0" name="Teardrop 3"/>
          <p:cNvSpPr/>
          <p:nvPr/>
        </p:nvSpPr>
        <p:spPr>
          <a:xfrm rot="5400000" flipH="1" flipV="1">
            <a:off x="106554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1" name="Teardrop 3"/>
          <p:cNvSpPr/>
          <p:nvPr/>
        </p:nvSpPr>
        <p:spPr>
          <a:xfrm rot="5400000" flipH="1" flipV="1">
            <a:off x="5449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2" name="Oval 591"/>
          <p:cNvSpPr/>
          <p:nvPr/>
        </p:nvSpPr>
        <p:spPr>
          <a:xfrm>
            <a:off x="66645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3" name="Oval 167"/>
          <p:cNvSpPr/>
          <p:nvPr/>
        </p:nvSpPr>
        <p:spPr>
          <a:xfrm>
            <a:off x="0" y="331699"/>
            <a:ext cx="93942" cy="4240302"/>
          </a:xfrm>
          <a:custGeom>
            <a:avLst/>
            <a:gdLst/>
            <a:ahLst/>
            <a:cxnLst/>
            <a:rect l="l" t="t" r="r" b="b"/>
            <a:pathLst>
              <a:path w="93942" h="4240302">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4" name="Oval 593"/>
          <p:cNvSpPr/>
          <p:nvPr/>
        </p:nvSpPr>
        <p:spPr>
          <a:xfrm>
            <a:off x="7667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5" name="Oval 594"/>
          <p:cNvSpPr/>
          <p:nvPr/>
        </p:nvSpPr>
        <p:spPr>
          <a:xfrm>
            <a:off x="16092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6" name="Oval 595"/>
          <p:cNvSpPr/>
          <p:nvPr/>
        </p:nvSpPr>
        <p:spPr>
          <a:xfrm>
            <a:off x="24518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7" name="Oval 596"/>
          <p:cNvSpPr/>
          <p:nvPr/>
        </p:nvSpPr>
        <p:spPr>
          <a:xfrm>
            <a:off x="32943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8" name="Oval 597"/>
          <p:cNvSpPr/>
          <p:nvPr/>
        </p:nvSpPr>
        <p:spPr>
          <a:xfrm>
            <a:off x="41368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9" name="Oval 598"/>
          <p:cNvSpPr/>
          <p:nvPr/>
        </p:nvSpPr>
        <p:spPr>
          <a:xfrm>
            <a:off x="49794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0" name="Oval 599"/>
          <p:cNvSpPr/>
          <p:nvPr/>
        </p:nvSpPr>
        <p:spPr>
          <a:xfrm>
            <a:off x="58219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1" name="Oval 600"/>
          <p:cNvSpPr/>
          <p:nvPr/>
        </p:nvSpPr>
        <p:spPr>
          <a:xfrm>
            <a:off x="83495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2" name="Oval 601"/>
          <p:cNvSpPr/>
          <p:nvPr/>
        </p:nvSpPr>
        <p:spPr>
          <a:xfrm>
            <a:off x="75070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3" name="Oval 602"/>
          <p:cNvSpPr/>
          <p:nvPr/>
        </p:nvSpPr>
        <p:spPr>
          <a:xfrm>
            <a:off x="100346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4" name="Oval 603"/>
          <p:cNvSpPr/>
          <p:nvPr/>
        </p:nvSpPr>
        <p:spPr>
          <a:xfrm>
            <a:off x="91921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5" name="Oval 604"/>
          <p:cNvSpPr/>
          <p:nvPr/>
        </p:nvSpPr>
        <p:spPr>
          <a:xfrm>
            <a:off x="11719750"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6" name="Oval 605"/>
          <p:cNvSpPr/>
          <p:nvPr/>
        </p:nvSpPr>
        <p:spPr>
          <a:xfrm>
            <a:off x="108772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7" name="Teardrop 3"/>
          <p:cNvSpPr/>
          <p:nvPr/>
        </p:nvSpPr>
        <p:spPr>
          <a:xfrm rot="5400000" flipH="1" flipV="1">
            <a:off x="60211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8" name="Teardrop 3"/>
          <p:cNvSpPr/>
          <p:nvPr/>
        </p:nvSpPr>
        <p:spPr>
          <a:xfrm rot="5400000" flipH="1" flipV="1">
            <a:off x="9659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9" name="Teardrop 3"/>
          <p:cNvSpPr/>
          <p:nvPr/>
        </p:nvSpPr>
        <p:spPr>
          <a:xfrm rot="5400000" flipH="1" flipV="1">
            <a:off x="18084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0" name="Teardrop 3"/>
          <p:cNvSpPr/>
          <p:nvPr/>
        </p:nvSpPr>
        <p:spPr>
          <a:xfrm rot="5400000" flipH="1" flipV="1">
            <a:off x="26510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1" name="Teardrop 3"/>
          <p:cNvSpPr/>
          <p:nvPr/>
        </p:nvSpPr>
        <p:spPr>
          <a:xfrm rot="5400000" flipH="1" flipV="1">
            <a:off x="34935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2" name="Teardrop 3"/>
          <p:cNvSpPr/>
          <p:nvPr/>
        </p:nvSpPr>
        <p:spPr>
          <a:xfrm rot="5400000" flipH="1" flipV="1">
            <a:off x="43361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3" name="Teardrop 3"/>
          <p:cNvSpPr/>
          <p:nvPr/>
        </p:nvSpPr>
        <p:spPr>
          <a:xfrm rot="5400000" flipH="1" flipV="1">
            <a:off x="51786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4" name="Teardrop 3"/>
          <p:cNvSpPr/>
          <p:nvPr/>
        </p:nvSpPr>
        <p:spPr>
          <a:xfrm rot="5400000" flipH="1" flipV="1">
            <a:off x="77062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5" name="Teardrop 3"/>
          <p:cNvSpPr/>
          <p:nvPr/>
        </p:nvSpPr>
        <p:spPr>
          <a:xfrm rot="5400000" flipH="1" flipV="1">
            <a:off x="68637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6" name="Teardrop 3"/>
          <p:cNvSpPr/>
          <p:nvPr/>
        </p:nvSpPr>
        <p:spPr>
          <a:xfrm rot="5400000" flipH="1" flipV="1">
            <a:off x="93913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7" name="Teardrop 3"/>
          <p:cNvSpPr/>
          <p:nvPr/>
        </p:nvSpPr>
        <p:spPr>
          <a:xfrm rot="5400000" flipH="1" flipV="1">
            <a:off x="85488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8" name="Teardrop 3"/>
          <p:cNvSpPr/>
          <p:nvPr/>
        </p:nvSpPr>
        <p:spPr>
          <a:xfrm rot="5400000" flipH="1" flipV="1">
            <a:off x="11076421"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9" name="Teardrop 3"/>
          <p:cNvSpPr/>
          <p:nvPr/>
        </p:nvSpPr>
        <p:spPr>
          <a:xfrm rot="5400000" flipH="1" flipV="1">
            <a:off x="102338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0" name="Teardrop 3"/>
          <p:cNvSpPr/>
          <p:nvPr/>
        </p:nvSpPr>
        <p:spPr>
          <a:xfrm rot="5400000" flipH="1" flipV="1">
            <a:off x="1234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1" name="Teardrop 3"/>
          <p:cNvSpPr/>
          <p:nvPr/>
        </p:nvSpPr>
        <p:spPr>
          <a:xfrm rot="5400000" flipH="1" flipV="1">
            <a:off x="11760003" y="685578"/>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69"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2" name="Oval 621"/>
          <p:cNvSpPr/>
          <p:nvPr/>
        </p:nvSpPr>
        <p:spPr>
          <a:xfrm>
            <a:off x="70866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3" name="Oval 622"/>
          <p:cNvSpPr/>
          <p:nvPr/>
        </p:nvSpPr>
        <p:spPr>
          <a:xfrm>
            <a:off x="3463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4" name="Oval 623"/>
          <p:cNvSpPr/>
          <p:nvPr/>
        </p:nvSpPr>
        <p:spPr>
          <a:xfrm>
            <a:off x="11888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5" name="Oval 624"/>
          <p:cNvSpPr/>
          <p:nvPr/>
        </p:nvSpPr>
        <p:spPr>
          <a:xfrm>
            <a:off x="20314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6" name="Oval 625"/>
          <p:cNvSpPr/>
          <p:nvPr/>
        </p:nvSpPr>
        <p:spPr>
          <a:xfrm>
            <a:off x="28739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7" name="Oval 626"/>
          <p:cNvSpPr/>
          <p:nvPr/>
        </p:nvSpPr>
        <p:spPr>
          <a:xfrm>
            <a:off x="37164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8" name="Oval 627"/>
          <p:cNvSpPr/>
          <p:nvPr/>
        </p:nvSpPr>
        <p:spPr>
          <a:xfrm>
            <a:off x="45590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9" name="Oval 628"/>
          <p:cNvSpPr/>
          <p:nvPr/>
        </p:nvSpPr>
        <p:spPr>
          <a:xfrm>
            <a:off x="54015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0" name="Oval 629"/>
          <p:cNvSpPr/>
          <p:nvPr/>
        </p:nvSpPr>
        <p:spPr>
          <a:xfrm>
            <a:off x="62441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1" name="Oval 630"/>
          <p:cNvSpPr/>
          <p:nvPr/>
        </p:nvSpPr>
        <p:spPr>
          <a:xfrm>
            <a:off x="87717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2" name="Oval 631"/>
          <p:cNvSpPr/>
          <p:nvPr/>
        </p:nvSpPr>
        <p:spPr>
          <a:xfrm>
            <a:off x="79291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3" name="Oval 632"/>
          <p:cNvSpPr/>
          <p:nvPr/>
        </p:nvSpPr>
        <p:spPr>
          <a:xfrm>
            <a:off x="104568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 name="Oval 633"/>
          <p:cNvSpPr/>
          <p:nvPr/>
        </p:nvSpPr>
        <p:spPr>
          <a:xfrm>
            <a:off x="96142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5" name="Oval 860"/>
          <p:cNvSpPr/>
          <p:nvPr/>
        </p:nvSpPr>
        <p:spPr>
          <a:xfrm>
            <a:off x="12141892" y="758852"/>
            <a:ext cx="50109" cy="3538433"/>
          </a:xfrm>
          <a:custGeom>
            <a:avLst/>
            <a:gdLst/>
            <a:ahLst/>
            <a:cxnLst/>
            <a:rect l="l" t="t" r="r" b="b"/>
            <a:pathLst>
              <a:path w="50109" h="3538433">
                <a:moveTo>
                  <a:pt x="50109" y="3384355"/>
                </a:moveTo>
                <a:lnTo>
                  <a:pt x="50109" y="3538433"/>
                </a:lnTo>
                <a:cubicBezTo>
                  <a:pt x="20497" y="3525461"/>
                  <a:pt x="0" y="3495821"/>
                  <a:pt x="0" y="3461394"/>
                </a:cubicBezTo>
                <a:cubicBezTo>
                  <a:pt x="0" y="3426967"/>
                  <a:pt x="20497" y="3397327"/>
                  <a:pt x="50109" y="3384355"/>
                </a:cubicBezTo>
                <a:close/>
                <a:moveTo>
                  <a:pt x="50109" y="2538350"/>
                </a:moveTo>
                <a:lnTo>
                  <a:pt x="50109" y="2692428"/>
                </a:lnTo>
                <a:cubicBezTo>
                  <a:pt x="20497" y="2679456"/>
                  <a:pt x="0" y="2649816"/>
                  <a:pt x="0" y="2615389"/>
                </a:cubicBezTo>
                <a:cubicBezTo>
                  <a:pt x="0" y="2580962"/>
                  <a:pt x="20497" y="2551322"/>
                  <a:pt x="50109" y="2538350"/>
                </a:cubicBezTo>
                <a:close/>
                <a:moveTo>
                  <a:pt x="50109" y="1688095"/>
                </a:moveTo>
                <a:lnTo>
                  <a:pt x="50109" y="1842173"/>
                </a:lnTo>
                <a:cubicBezTo>
                  <a:pt x="20497" y="1829201"/>
                  <a:pt x="0" y="1799561"/>
                  <a:pt x="0" y="1765134"/>
                </a:cubicBezTo>
                <a:cubicBezTo>
                  <a:pt x="0" y="1730707"/>
                  <a:pt x="20497" y="1701067"/>
                  <a:pt x="50109" y="1688095"/>
                </a:cubicBezTo>
                <a:close/>
                <a:moveTo>
                  <a:pt x="50109" y="845498"/>
                </a:moveTo>
                <a:lnTo>
                  <a:pt x="50109" y="999576"/>
                </a:lnTo>
                <a:cubicBezTo>
                  <a:pt x="20497" y="986604"/>
                  <a:pt x="0" y="956964"/>
                  <a:pt x="0" y="922537"/>
                </a:cubicBezTo>
                <a:cubicBezTo>
                  <a:pt x="0" y="888110"/>
                  <a:pt x="20497" y="858470"/>
                  <a:pt x="50109" y="845498"/>
                </a:cubicBezTo>
                <a:close/>
                <a:moveTo>
                  <a:pt x="50109" y="0"/>
                </a:moveTo>
                <a:lnTo>
                  <a:pt x="50109" y="154078"/>
                </a:lnTo>
                <a:cubicBezTo>
                  <a:pt x="20497" y="141106"/>
                  <a:pt x="0" y="111466"/>
                  <a:pt x="0" y="77039"/>
                </a:cubicBezTo>
                <a:cubicBezTo>
                  <a:pt x="0" y="42612"/>
                  <a:pt x="20497" y="12972"/>
                  <a:pt x="50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6" name="Oval 635"/>
          <p:cNvSpPr/>
          <p:nvPr/>
        </p:nvSpPr>
        <p:spPr>
          <a:xfrm>
            <a:off x="112993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7" name="Teardrop 3"/>
          <p:cNvSpPr/>
          <p:nvPr/>
        </p:nvSpPr>
        <p:spPr>
          <a:xfrm rot="5400000" flipH="1" flipV="1">
            <a:off x="617401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8" name="Teardrop 3"/>
          <p:cNvSpPr/>
          <p:nvPr/>
        </p:nvSpPr>
        <p:spPr>
          <a:xfrm rot="5400000" flipH="1" flipV="1">
            <a:off x="11187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9" name="Teardrop 3"/>
          <p:cNvSpPr/>
          <p:nvPr/>
        </p:nvSpPr>
        <p:spPr>
          <a:xfrm rot="5400000" flipH="1" flipV="1">
            <a:off x="19613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0" name="Teardrop 3"/>
          <p:cNvSpPr/>
          <p:nvPr/>
        </p:nvSpPr>
        <p:spPr>
          <a:xfrm rot="5400000" flipH="1" flipV="1">
            <a:off x="280385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1" name="Teardrop 3"/>
          <p:cNvSpPr/>
          <p:nvPr/>
        </p:nvSpPr>
        <p:spPr>
          <a:xfrm rot="5400000" flipH="1" flipV="1">
            <a:off x="364639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2" name="Teardrop 3"/>
          <p:cNvSpPr/>
          <p:nvPr/>
        </p:nvSpPr>
        <p:spPr>
          <a:xfrm rot="5400000" flipH="1" flipV="1">
            <a:off x="448893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3" name="Teardrop 3"/>
          <p:cNvSpPr/>
          <p:nvPr/>
        </p:nvSpPr>
        <p:spPr>
          <a:xfrm rot="5400000" flipH="1" flipV="1">
            <a:off x="533147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4" name="Teardrop 3"/>
          <p:cNvSpPr/>
          <p:nvPr/>
        </p:nvSpPr>
        <p:spPr>
          <a:xfrm rot="5400000" flipH="1" flipV="1">
            <a:off x="785909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5" name="Teardrop 3"/>
          <p:cNvSpPr/>
          <p:nvPr/>
        </p:nvSpPr>
        <p:spPr>
          <a:xfrm rot="5400000" flipH="1" flipV="1">
            <a:off x="701655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6" name="Teardrop 3"/>
          <p:cNvSpPr/>
          <p:nvPr/>
        </p:nvSpPr>
        <p:spPr>
          <a:xfrm rot="5400000" flipH="1" flipV="1">
            <a:off x="95441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7" name="Teardrop 3"/>
          <p:cNvSpPr/>
          <p:nvPr/>
        </p:nvSpPr>
        <p:spPr>
          <a:xfrm rot="5400000" flipH="1" flipV="1">
            <a:off x="87016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8" name="Teardrop 3"/>
          <p:cNvSpPr/>
          <p:nvPr/>
        </p:nvSpPr>
        <p:spPr>
          <a:xfrm rot="5400000" flipH="1" flipV="1">
            <a:off x="11229252"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9" name="Teardrop 3"/>
          <p:cNvSpPr/>
          <p:nvPr/>
        </p:nvSpPr>
        <p:spPr>
          <a:xfrm rot="5400000" flipH="1" flipV="1">
            <a:off x="103867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0" name="Teardrop 3"/>
          <p:cNvSpPr/>
          <p:nvPr/>
        </p:nvSpPr>
        <p:spPr>
          <a:xfrm rot="5400000" flipH="1" flipV="1">
            <a:off x="2762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1" name="Teardrop 3"/>
          <p:cNvSpPr/>
          <p:nvPr/>
        </p:nvSpPr>
        <p:spPr>
          <a:xfrm rot="5400000" flipH="1" flipV="1">
            <a:off x="11908617" y="4923"/>
            <a:ext cx="298552" cy="268215"/>
          </a:xfrm>
          <a:custGeom>
            <a:avLst/>
            <a:gdLst/>
            <a:ahLst/>
            <a:cxnLst/>
            <a:rect l="l" t="t" r="r" b="b"/>
            <a:pathLst>
              <a:path w="298552"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298552" y="138"/>
                </a:moveTo>
                <a:lnTo>
                  <a:pt x="298552" y="11636"/>
                </a:lnTo>
                <a:cubicBezTo>
                  <a:pt x="298344" y="11511"/>
                  <a:pt x="298133" y="11506"/>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4" y="189232"/>
                  <a:pt x="256525" y="205210"/>
                  <a:pt x="272877" y="215167"/>
                </a:cubicBezTo>
                <a:lnTo>
                  <a:pt x="298552" y="215277"/>
                </a:lnTo>
                <a:lnTo>
                  <a:pt x="298552" y="221928"/>
                </a:lnTo>
                <a:cubicBezTo>
                  <a:pt x="276711" y="221632"/>
                  <a:pt x="254816" y="229876"/>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0"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cubicBezTo>
                  <a:pt x="99420" y="72140"/>
                  <a:pt x="124170" y="61435"/>
                  <a:pt x="151420" y="61435"/>
                </a:cubicBezTo>
                <a:cubicBezTo>
                  <a:pt x="170023" y="61435"/>
                  <a:pt x="187461" y="66424"/>
                  <a:pt x="202250" y="75515"/>
                </a:cubicBezTo>
                <a:cubicBezTo>
                  <a:pt x="206323" y="58635"/>
                  <a:pt x="215129" y="42758"/>
                  <a:pt x="228297" y="29591"/>
                </a:cubicBezTo>
                <a:cubicBezTo>
                  <a:pt x="247566" y="10322"/>
                  <a:pt x="272636" y="391"/>
                  <a:pt x="29789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2" name="Oval 881"/>
          <p:cNvSpPr/>
          <p:nvPr/>
        </p:nvSpPr>
        <p:spPr>
          <a:xfrm>
            <a:off x="34633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3" name="Oval 882"/>
          <p:cNvSpPr/>
          <p:nvPr/>
        </p:nvSpPr>
        <p:spPr>
          <a:xfrm>
            <a:off x="118887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4" name="Oval 883"/>
          <p:cNvSpPr/>
          <p:nvPr/>
        </p:nvSpPr>
        <p:spPr>
          <a:xfrm>
            <a:off x="2031413" y="-10245"/>
            <a:ext cx="10160587" cy="84875"/>
          </a:xfrm>
          <a:custGeom>
            <a:avLst/>
            <a:gdLst/>
            <a:ahLst/>
            <a:cxnLst/>
            <a:rect l="l" t="t" r="r" b="b"/>
            <a:pathLst>
              <a:path w="10160587" h="84875">
                <a:moveTo>
                  <a:pt x="10110479" y="0"/>
                </a:moveTo>
                <a:lnTo>
                  <a:pt x="10160587" y="0"/>
                </a:lnTo>
                <a:lnTo>
                  <a:pt x="10160587" y="77038"/>
                </a:lnTo>
                <a:cubicBezTo>
                  <a:pt x="10130976" y="64066"/>
                  <a:pt x="10110479" y="34427"/>
                  <a:pt x="10110479" y="0"/>
                </a:cubicBezTo>
                <a:close/>
                <a:moveTo>
                  <a:pt x="9267940" y="0"/>
                </a:moveTo>
                <a:lnTo>
                  <a:pt x="9437692" y="0"/>
                </a:lnTo>
                <a:cubicBezTo>
                  <a:pt x="9437692" y="46875"/>
                  <a:pt x="9399692" y="84875"/>
                  <a:pt x="9352816" y="84875"/>
                </a:cubicBezTo>
                <a:cubicBezTo>
                  <a:pt x="9305940" y="84875"/>
                  <a:pt x="9267940" y="46875"/>
                  <a:pt x="9267940" y="0"/>
                </a:cubicBezTo>
                <a:close/>
                <a:moveTo>
                  <a:pt x="8425400" y="0"/>
                </a:moveTo>
                <a:lnTo>
                  <a:pt x="8595152" y="0"/>
                </a:lnTo>
                <a:cubicBezTo>
                  <a:pt x="8595152" y="46875"/>
                  <a:pt x="8557152" y="84875"/>
                  <a:pt x="8510276" y="84875"/>
                </a:cubicBezTo>
                <a:cubicBezTo>
                  <a:pt x="8463400" y="84875"/>
                  <a:pt x="8425400" y="46875"/>
                  <a:pt x="8425400" y="0"/>
                </a:cubicBezTo>
                <a:close/>
                <a:moveTo>
                  <a:pt x="7582860" y="0"/>
                </a:moveTo>
                <a:lnTo>
                  <a:pt x="7752612" y="0"/>
                </a:lnTo>
                <a:cubicBezTo>
                  <a:pt x="7752612" y="46875"/>
                  <a:pt x="7714612" y="84875"/>
                  <a:pt x="7667736" y="84875"/>
                </a:cubicBezTo>
                <a:cubicBezTo>
                  <a:pt x="7620860" y="84875"/>
                  <a:pt x="7582860" y="46875"/>
                  <a:pt x="7582860" y="0"/>
                </a:cubicBezTo>
                <a:close/>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 name="Teardrop 3"/>
          <p:cNvSpPr/>
          <p:nvPr/>
        </p:nvSpPr>
        <p:spPr>
          <a:xfrm rot="5400000" flipH="1" flipV="1">
            <a:off x="64427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6" name="Teardrop 3"/>
          <p:cNvSpPr/>
          <p:nvPr/>
        </p:nvSpPr>
        <p:spPr>
          <a:xfrm rot="5400000" flipH="1" flipV="1">
            <a:off x="-148774" y="110381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7" name="Teardrop 3"/>
          <p:cNvSpPr/>
          <p:nvPr/>
        </p:nvSpPr>
        <p:spPr>
          <a:xfrm rot="5400000" flipH="1" flipV="1">
            <a:off x="13875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8" name="Teardrop 3"/>
          <p:cNvSpPr/>
          <p:nvPr/>
        </p:nvSpPr>
        <p:spPr>
          <a:xfrm rot="5400000" flipH="1" flipV="1">
            <a:off x="22300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9" name="Teardrop 3"/>
          <p:cNvSpPr/>
          <p:nvPr/>
        </p:nvSpPr>
        <p:spPr>
          <a:xfrm rot="5400000" flipH="1" flipV="1">
            <a:off x="30726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0" name="Teardrop 3"/>
          <p:cNvSpPr/>
          <p:nvPr/>
        </p:nvSpPr>
        <p:spPr>
          <a:xfrm rot="5400000" flipH="1" flipV="1">
            <a:off x="39151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1" name="Teardrop 3"/>
          <p:cNvSpPr/>
          <p:nvPr/>
        </p:nvSpPr>
        <p:spPr>
          <a:xfrm rot="5400000" flipH="1" flipV="1">
            <a:off x="47576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2" name="Teardrop 3"/>
          <p:cNvSpPr/>
          <p:nvPr/>
        </p:nvSpPr>
        <p:spPr>
          <a:xfrm rot="5400000" flipH="1" flipV="1">
            <a:off x="56002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3" name="Teardrop 3"/>
          <p:cNvSpPr/>
          <p:nvPr/>
        </p:nvSpPr>
        <p:spPr>
          <a:xfrm rot="5400000" flipH="1" flipV="1">
            <a:off x="81278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4" name="Teardrop 3"/>
          <p:cNvSpPr/>
          <p:nvPr/>
        </p:nvSpPr>
        <p:spPr>
          <a:xfrm rot="5400000" flipH="1" flipV="1">
            <a:off x="72853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5" name="Teardrop 3"/>
          <p:cNvSpPr/>
          <p:nvPr/>
        </p:nvSpPr>
        <p:spPr>
          <a:xfrm rot="5400000" flipH="1" flipV="1">
            <a:off x="98129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6" name="Teardrop 3"/>
          <p:cNvSpPr/>
          <p:nvPr/>
        </p:nvSpPr>
        <p:spPr>
          <a:xfrm rot="5400000" flipH="1" flipV="1">
            <a:off x="89703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7" name="Teardrop 3"/>
          <p:cNvSpPr/>
          <p:nvPr/>
        </p:nvSpPr>
        <p:spPr>
          <a:xfrm rot="5400000" flipH="1" flipV="1">
            <a:off x="11498011"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8" name="Teardrop 3"/>
          <p:cNvSpPr/>
          <p:nvPr/>
        </p:nvSpPr>
        <p:spPr>
          <a:xfrm rot="5400000" flipH="1" flipV="1">
            <a:off x="106554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9" name="Teardrop 3"/>
          <p:cNvSpPr/>
          <p:nvPr/>
        </p:nvSpPr>
        <p:spPr>
          <a:xfrm rot="5400000" flipH="1" flipV="1">
            <a:off x="5449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0" name="Oval 669"/>
          <p:cNvSpPr/>
          <p:nvPr/>
        </p:nvSpPr>
        <p:spPr>
          <a:xfrm>
            <a:off x="66645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1" name="Oval 670"/>
          <p:cNvSpPr/>
          <p:nvPr/>
        </p:nvSpPr>
        <p:spPr>
          <a:xfrm>
            <a:off x="7667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2" name="Oval 671"/>
          <p:cNvSpPr/>
          <p:nvPr/>
        </p:nvSpPr>
        <p:spPr>
          <a:xfrm>
            <a:off x="16092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3" name="Oval 672"/>
          <p:cNvSpPr/>
          <p:nvPr userDrawn="1"/>
        </p:nvSpPr>
        <p:spPr>
          <a:xfrm>
            <a:off x="24518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4" name="Oval 673"/>
          <p:cNvSpPr/>
          <p:nvPr/>
        </p:nvSpPr>
        <p:spPr>
          <a:xfrm>
            <a:off x="32943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5" name="Oval 674"/>
          <p:cNvSpPr/>
          <p:nvPr/>
        </p:nvSpPr>
        <p:spPr>
          <a:xfrm>
            <a:off x="41368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6" name="Oval 675"/>
          <p:cNvSpPr/>
          <p:nvPr/>
        </p:nvSpPr>
        <p:spPr>
          <a:xfrm>
            <a:off x="49794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7" name="Oval 676"/>
          <p:cNvSpPr/>
          <p:nvPr/>
        </p:nvSpPr>
        <p:spPr>
          <a:xfrm>
            <a:off x="58219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8" name="Oval 677"/>
          <p:cNvSpPr/>
          <p:nvPr/>
        </p:nvSpPr>
        <p:spPr>
          <a:xfrm>
            <a:off x="83495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9" name="Oval 678"/>
          <p:cNvSpPr/>
          <p:nvPr/>
        </p:nvSpPr>
        <p:spPr>
          <a:xfrm>
            <a:off x="75070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0" name="Oval 679"/>
          <p:cNvSpPr/>
          <p:nvPr/>
        </p:nvSpPr>
        <p:spPr>
          <a:xfrm>
            <a:off x="100346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1" name="Oval 680"/>
          <p:cNvSpPr/>
          <p:nvPr/>
        </p:nvSpPr>
        <p:spPr>
          <a:xfrm>
            <a:off x="91921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2" name="Oval 681"/>
          <p:cNvSpPr/>
          <p:nvPr/>
        </p:nvSpPr>
        <p:spPr>
          <a:xfrm>
            <a:off x="11719750"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3" name="Oval 682"/>
          <p:cNvSpPr/>
          <p:nvPr/>
        </p:nvSpPr>
        <p:spPr>
          <a:xfrm>
            <a:off x="108772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4" name="Teardrop 3"/>
          <p:cNvSpPr/>
          <p:nvPr/>
        </p:nvSpPr>
        <p:spPr>
          <a:xfrm rot="5400000" flipH="1" flipV="1">
            <a:off x="60211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5" name="Teardrop 3"/>
          <p:cNvSpPr/>
          <p:nvPr/>
        </p:nvSpPr>
        <p:spPr>
          <a:xfrm rot="5400000" flipH="1" flipV="1">
            <a:off x="9659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6" name="Teardrop 3"/>
          <p:cNvSpPr/>
          <p:nvPr/>
        </p:nvSpPr>
        <p:spPr>
          <a:xfrm rot="5400000" flipH="1" flipV="1">
            <a:off x="18084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7" name="Teardrop 3"/>
          <p:cNvSpPr/>
          <p:nvPr/>
        </p:nvSpPr>
        <p:spPr>
          <a:xfrm rot="5400000" flipH="1" flipV="1">
            <a:off x="26510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8" name="Teardrop 3"/>
          <p:cNvSpPr/>
          <p:nvPr/>
        </p:nvSpPr>
        <p:spPr>
          <a:xfrm rot="5400000" flipH="1" flipV="1">
            <a:off x="34935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9" name="Teardrop 3"/>
          <p:cNvSpPr/>
          <p:nvPr/>
        </p:nvSpPr>
        <p:spPr>
          <a:xfrm rot="5400000" flipH="1" flipV="1">
            <a:off x="43361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0" name="Teardrop 3"/>
          <p:cNvSpPr/>
          <p:nvPr/>
        </p:nvSpPr>
        <p:spPr>
          <a:xfrm rot="5400000" flipH="1" flipV="1">
            <a:off x="51786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1" name="Teardrop 3"/>
          <p:cNvSpPr/>
          <p:nvPr/>
        </p:nvSpPr>
        <p:spPr>
          <a:xfrm rot="5400000" flipH="1" flipV="1">
            <a:off x="77062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2" name="Teardrop 3"/>
          <p:cNvSpPr/>
          <p:nvPr/>
        </p:nvSpPr>
        <p:spPr>
          <a:xfrm rot="5400000" flipH="1" flipV="1">
            <a:off x="68637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3" name="Teardrop 3"/>
          <p:cNvSpPr/>
          <p:nvPr/>
        </p:nvSpPr>
        <p:spPr>
          <a:xfrm rot="5400000" flipH="1" flipV="1">
            <a:off x="93913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4" name="Teardrop 3"/>
          <p:cNvSpPr/>
          <p:nvPr/>
        </p:nvSpPr>
        <p:spPr>
          <a:xfrm rot="5400000" flipH="1" flipV="1">
            <a:off x="85488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5" name="Teardrop 3"/>
          <p:cNvSpPr/>
          <p:nvPr/>
        </p:nvSpPr>
        <p:spPr>
          <a:xfrm rot="5400000" flipH="1" flipV="1">
            <a:off x="11076421"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6" name="Teardrop 3"/>
          <p:cNvSpPr/>
          <p:nvPr/>
        </p:nvSpPr>
        <p:spPr>
          <a:xfrm rot="5400000" flipH="1" flipV="1">
            <a:off x="102338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7" name="Teardrop 3"/>
          <p:cNvSpPr/>
          <p:nvPr/>
        </p:nvSpPr>
        <p:spPr>
          <a:xfrm rot="5400000" flipH="1" flipV="1">
            <a:off x="1234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8" name="Teardrop 3"/>
          <p:cNvSpPr/>
          <p:nvPr/>
        </p:nvSpPr>
        <p:spPr>
          <a:xfrm rot="5400000" flipH="1" flipV="1">
            <a:off x="11760002" y="1531078"/>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9" name="Oval 698"/>
          <p:cNvSpPr/>
          <p:nvPr/>
        </p:nvSpPr>
        <p:spPr>
          <a:xfrm>
            <a:off x="70866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0" name="Oval 699"/>
          <p:cNvSpPr/>
          <p:nvPr/>
        </p:nvSpPr>
        <p:spPr>
          <a:xfrm>
            <a:off x="3463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1" name="Oval 700"/>
          <p:cNvSpPr/>
          <p:nvPr/>
        </p:nvSpPr>
        <p:spPr>
          <a:xfrm>
            <a:off x="11888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2" name="Oval 701"/>
          <p:cNvSpPr/>
          <p:nvPr/>
        </p:nvSpPr>
        <p:spPr>
          <a:xfrm>
            <a:off x="20314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3" name="Oval 702"/>
          <p:cNvSpPr/>
          <p:nvPr/>
        </p:nvSpPr>
        <p:spPr>
          <a:xfrm>
            <a:off x="28739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4" name="Oval 703"/>
          <p:cNvSpPr/>
          <p:nvPr/>
        </p:nvSpPr>
        <p:spPr>
          <a:xfrm>
            <a:off x="37164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5" name="Oval 704"/>
          <p:cNvSpPr/>
          <p:nvPr/>
        </p:nvSpPr>
        <p:spPr>
          <a:xfrm>
            <a:off x="45590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6" name="Oval 705"/>
          <p:cNvSpPr/>
          <p:nvPr/>
        </p:nvSpPr>
        <p:spPr>
          <a:xfrm>
            <a:off x="54015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7" name="Oval 706"/>
          <p:cNvSpPr/>
          <p:nvPr/>
        </p:nvSpPr>
        <p:spPr>
          <a:xfrm>
            <a:off x="62441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8" name="Oval 707"/>
          <p:cNvSpPr/>
          <p:nvPr/>
        </p:nvSpPr>
        <p:spPr>
          <a:xfrm>
            <a:off x="87717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9" name="Oval 708"/>
          <p:cNvSpPr/>
          <p:nvPr/>
        </p:nvSpPr>
        <p:spPr>
          <a:xfrm>
            <a:off x="79291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0" name="Oval 709"/>
          <p:cNvSpPr/>
          <p:nvPr/>
        </p:nvSpPr>
        <p:spPr>
          <a:xfrm>
            <a:off x="104568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1" name="Oval 710"/>
          <p:cNvSpPr/>
          <p:nvPr/>
        </p:nvSpPr>
        <p:spPr>
          <a:xfrm>
            <a:off x="96142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2" name="Oval 711"/>
          <p:cNvSpPr/>
          <p:nvPr/>
        </p:nvSpPr>
        <p:spPr>
          <a:xfrm>
            <a:off x="112993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3" name="Teardrop 3"/>
          <p:cNvSpPr/>
          <p:nvPr/>
        </p:nvSpPr>
        <p:spPr>
          <a:xfrm rot="5400000" flipH="1" flipV="1">
            <a:off x="64427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4" name="Teardrop 3"/>
          <p:cNvSpPr/>
          <p:nvPr/>
        </p:nvSpPr>
        <p:spPr>
          <a:xfrm rot="5400000" flipH="1" flipV="1">
            <a:off x="-148774" y="1946410"/>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5" name="Teardrop 3"/>
          <p:cNvSpPr/>
          <p:nvPr/>
        </p:nvSpPr>
        <p:spPr>
          <a:xfrm rot="5400000" flipH="1" flipV="1">
            <a:off x="13875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6" name="Teardrop 3"/>
          <p:cNvSpPr/>
          <p:nvPr/>
        </p:nvSpPr>
        <p:spPr>
          <a:xfrm rot="5400000" flipH="1" flipV="1">
            <a:off x="22300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7" name="Teardrop 3"/>
          <p:cNvSpPr/>
          <p:nvPr/>
        </p:nvSpPr>
        <p:spPr>
          <a:xfrm rot="5400000" flipH="1" flipV="1">
            <a:off x="30726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8" name="Teardrop 3"/>
          <p:cNvSpPr/>
          <p:nvPr/>
        </p:nvSpPr>
        <p:spPr>
          <a:xfrm rot="5400000" flipH="1" flipV="1">
            <a:off x="39151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9" name="Teardrop 3"/>
          <p:cNvSpPr/>
          <p:nvPr/>
        </p:nvSpPr>
        <p:spPr>
          <a:xfrm rot="5400000" flipH="1" flipV="1">
            <a:off x="47576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0" name="Teardrop 3"/>
          <p:cNvSpPr/>
          <p:nvPr/>
        </p:nvSpPr>
        <p:spPr>
          <a:xfrm rot="5400000" flipH="1" flipV="1">
            <a:off x="56002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1" name="Teardrop 3"/>
          <p:cNvSpPr/>
          <p:nvPr/>
        </p:nvSpPr>
        <p:spPr>
          <a:xfrm rot="5400000" flipH="1" flipV="1">
            <a:off x="81278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2" name="Teardrop 3"/>
          <p:cNvSpPr/>
          <p:nvPr/>
        </p:nvSpPr>
        <p:spPr>
          <a:xfrm rot="5400000" flipH="1" flipV="1">
            <a:off x="72853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3" name="Teardrop 3"/>
          <p:cNvSpPr/>
          <p:nvPr/>
        </p:nvSpPr>
        <p:spPr>
          <a:xfrm rot="5400000" flipH="1" flipV="1">
            <a:off x="98129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4" name="Teardrop 3"/>
          <p:cNvSpPr/>
          <p:nvPr/>
        </p:nvSpPr>
        <p:spPr>
          <a:xfrm rot="5400000" flipH="1" flipV="1">
            <a:off x="89703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5" name="Teardrop 3"/>
          <p:cNvSpPr/>
          <p:nvPr/>
        </p:nvSpPr>
        <p:spPr>
          <a:xfrm rot="5400000" flipH="1" flipV="1">
            <a:off x="11498011"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6" name="Teardrop 3"/>
          <p:cNvSpPr/>
          <p:nvPr/>
        </p:nvSpPr>
        <p:spPr>
          <a:xfrm rot="5400000" flipH="1" flipV="1">
            <a:off x="106554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7" name="Teardrop 3"/>
          <p:cNvSpPr/>
          <p:nvPr/>
        </p:nvSpPr>
        <p:spPr>
          <a:xfrm rot="5400000" flipH="1" flipV="1">
            <a:off x="5449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8" name="Oval 727"/>
          <p:cNvSpPr/>
          <p:nvPr/>
        </p:nvSpPr>
        <p:spPr>
          <a:xfrm>
            <a:off x="66645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9" name="Oval 728"/>
          <p:cNvSpPr/>
          <p:nvPr/>
        </p:nvSpPr>
        <p:spPr>
          <a:xfrm>
            <a:off x="7667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0" name="Oval 729"/>
          <p:cNvSpPr/>
          <p:nvPr/>
        </p:nvSpPr>
        <p:spPr>
          <a:xfrm>
            <a:off x="16092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1" name="Oval 730"/>
          <p:cNvSpPr/>
          <p:nvPr/>
        </p:nvSpPr>
        <p:spPr>
          <a:xfrm>
            <a:off x="24518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2" name="Oval 731"/>
          <p:cNvSpPr/>
          <p:nvPr/>
        </p:nvSpPr>
        <p:spPr>
          <a:xfrm>
            <a:off x="32943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3" name="Oval 732"/>
          <p:cNvSpPr/>
          <p:nvPr/>
        </p:nvSpPr>
        <p:spPr>
          <a:xfrm>
            <a:off x="41368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4" name="Oval 733"/>
          <p:cNvSpPr/>
          <p:nvPr/>
        </p:nvSpPr>
        <p:spPr>
          <a:xfrm>
            <a:off x="49794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5" name="Oval 734"/>
          <p:cNvSpPr/>
          <p:nvPr/>
        </p:nvSpPr>
        <p:spPr>
          <a:xfrm>
            <a:off x="58219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6" name="Oval 735"/>
          <p:cNvSpPr/>
          <p:nvPr/>
        </p:nvSpPr>
        <p:spPr>
          <a:xfrm>
            <a:off x="83495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7" name="Oval 736"/>
          <p:cNvSpPr/>
          <p:nvPr/>
        </p:nvSpPr>
        <p:spPr>
          <a:xfrm>
            <a:off x="75070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8" name="Oval 737"/>
          <p:cNvSpPr/>
          <p:nvPr/>
        </p:nvSpPr>
        <p:spPr>
          <a:xfrm>
            <a:off x="100346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9" name="Oval 738"/>
          <p:cNvSpPr/>
          <p:nvPr/>
        </p:nvSpPr>
        <p:spPr>
          <a:xfrm>
            <a:off x="91921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0" name="Oval 739"/>
          <p:cNvSpPr/>
          <p:nvPr/>
        </p:nvSpPr>
        <p:spPr>
          <a:xfrm>
            <a:off x="11719750"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1" name="Oval 740"/>
          <p:cNvSpPr/>
          <p:nvPr/>
        </p:nvSpPr>
        <p:spPr>
          <a:xfrm>
            <a:off x="108772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2" name="Teardrop 3"/>
          <p:cNvSpPr/>
          <p:nvPr/>
        </p:nvSpPr>
        <p:spPr>
          <a:xfrm rot="5400000" flipH="1" flipV="1">
            <a:off x="60211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3" name="Teardrop 3"/>
          <p:cNvSpPr/>
          <p:nvPr/>
        </p:nvSpPr>
        <p:spPr>
          <a:xfrm rot="5400000" flipH="1" flipV="1">
            <a:off x="9659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4" name="Teardrop 3"/>
          <p:cNvSpPr/>
          <p:nvPr/>
        </p:nvSpPr>
        <p:spPr>
          <a:xfrm rot="5400000" flipH="1" flipV="1">
            <a:off x="18084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5" name="Teardrop 3"/>
          <p:cNvSpPr/>
          <p:nvPr/>
        </p:nvSpPr>
        <p:spPr>
          <a:xfrm rot="5400000" flipH="1" flipV="1">
            <a:off x="26510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6" name="Teardrop 3"/>
          <p:cNvSpPr/>
          <p:nvPr/>
        </p:nvSpPr>
        <p:spPr>
          <a:xfrm rot="5400000" flipH="1" flipV="1">
            <a:off x="34935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7" name="Teardrop 3"/>
          <p:cNvSpPr/>
          <p:nvPr/>
        </p:nvSpPr>
        <p:spPr>
          <a:xfrm rot="5400000" flipH="1" flipV="1">
            <a:off x="43361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8" name="Teardrop 3"/>
          <p:cNvSpPr/>
          <p:nvPr/>
        </p:nvSpPr>
        <p:spPr>
          <a:xfrm rot="5400000" flipH="1" flipV="1">
            <a:off x="51786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9" name="Teardrop 3"/>
          <p:cNvSpPr/>
          <p:nvPr/>
        </p:nvSpPr>
        <p:spPr>
          <a:xfrm rot="5400000" flipH="1" flipV="1">
            <a:off x="77062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0" name="Teardrop 3"/>
          <p:cNvSpPr/>
          <p:nvPr/>
        </p:nvSpPr>
        <p:spPr>
          <a:xfrm rot="5400000" flipH="1" flipV="1">
            <a:off x="68637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1" name="Teardrop 3"/>
          <p:cNvSpPr/>
          <p:nvPr/>
        </p:nvSpPr>
        <p:spPr>
          <a:xfrm rot="5400000" flipH="1" flipV="1">
            <a:off x="93913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2" name="Teardrop 3"/>
          <p:cNvSpPr/>
          <p:nvPr/>
        </p:nvSpPr>
        <p:spPr>
          <a:xfrm rot="5400000" flipH="1" flipV="1">
            <a:off x="85488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3" name="Teardrop 3"/>
          <p:cNvSpPr/>
          <p:nvPr/>
        </p:nvSpPr>
        <p:spPr>
          <a:xfrm rot="5400000" flipH="1" flipV="1">
            <a:off x="11076421"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4" name="Teardrop 3"/>
          <p:cNvSpPr/>
          <p:nvPr/>
        </p:nvSpPr>
        <p:spPr>
          <a:xfrm rot="5400000" flipH="1" flipV="1">
            <a:off x="102338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5" name="Teardrop 3"/>
          <p:cNvSpPr/>
          <p:nvPr/>
        </p:nvSpPr>
        <p:spPr>
          <a:xfrm rot="5400000" flipH="1" flipV="1">
            <a:off x="1234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6" name="Teardrop 3"/>
          <p:cNvSpPr/>
          <p:nvPr/>
        </p:nvSpPr>
        <p:spPr>
          <a:xfrm rot="5400000" flipH="1" flipV="1">
            <a:off x="11760003" y="2373673"/>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7" name="Oval 756"/>
          <p:cNvSpPr/>
          <p:nvPr/>
        </p:nvSpPr>
        <p:spPr>
          <a:xfrm>
            <a:off x="70866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8" name="Oval 757"/>
          <p:cNvSpPr/>
          <p:nvPr/>
        </p:nvSpPr>
        <p:spPr>
          <a:xfrm>
            <a:off x="3463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9" name="Oval 758"/>
          <p:cNvSpPr/>
          <p:nvPr/>
        </p:nvSpPr>
        <p:spPr>
          <a:xfrm>
            <a:off x="11888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0" name="Oval 759"/>
          <p:cNvSpPr/>
          <p:nvPr/>
        </p:nvSpPr>
        <p:spPr>
          <a:xfrm>
            <a:off x="20314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1" name="Oval 760"/>
          <p:cNvSpPr/>
          <p:nvPr/>
        </p:nvSpPr>
        <p:spPr>
          <a:xfrm>
            <a:off x="28739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2" name="Oval 761"/>
          <p:cNvSpPr/>
          <p:nvPr/>
        </p:nvSpPr>
        <p:spPr>
          <a:xfrm>
            <a:off x="37164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3" name="Oval 762"/>
          <p:cNvSpPr/>
          <p:nvPr/>
        </p:nvSpPr>
        <p:spPr>
          <a:xfrm>
            <a:off x="45590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4" name="Oval 763"/>
          <p:cNvSpPr/>
          <p:nvPr/>
        </p:nvSpPr>
        <p:spPr>
          <a:xfrm>
            <a:off x="54015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5" name="Oval 764"/>
          <p:cNvSpPr/>
          <p:nvPr/>
        </p:nvSpPr>
        <p:spPr>
          <a:xfrm>
            <a:off x="62441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6" name="Oval 765"/>
          <p:cNvSpPr/>
          <p:nvPr/>
        </p:nvSpPr>
        <p:spPr>
          <a:xfrm>
            <a:off x="87717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7" name="Oval 766"/>
          <p:cNvSpPr/>
          <p:nvPr/>
        </p:nvSpPr>
        <p:spPr>
          <a:xfrm>
            <a:off x="79291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8" name="Oval 767"/>
          <p:cNvSpPr/>
          <p:nvPr/>
        </p:nvSpPr>
        <p:spPr>
          <a:xfrm>
            <a:off x="104568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9" name="Oval 768"/>
          <p:cNvSpPr/>
          <p:nvPr/>
        </p:nvSpPr>
        <p:spPr>
          <a:xfrm>
            <a:off x="96142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0" name="Oval 769"/>
          <p:cNvSpPr/>
          <p:nvPr/>
        </p:nvSpPr>
        <p:spPr>
          <a:xfrm>
            <a:off x="112993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1" name="Teardrop 3"/>
          <p:cNvSpPr/>
          <p:nvPr/>
        </p:nvSpPr>
        <p:spPr>
          <a:xfrm rot="5400000" flipH="1" flipV="1">
            <a:off x="64427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2" name="Teardrop 3"/>
          <p:cNvSpPr/>
          <p:nvPr/>
        </p:nvSpPr>
        <p:spPr>
          <a:xfrm rot="5400000" flipH="1" flipV="1">
            <a:off x="-148774" y="279508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3" name="Teardrop 3"/>
          <p:cNvSpPr/>
          <p:nvPr/>
        </p:nvSpPr>
        <p:spPr>
          <a:xfrm rot="5400000" flipH="1" flipV="1">
            <a:off x="13875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4" name="Teardrop 3"/>
          <p:cNvSpPr/>
          <p:nvPr/>
        </p:nvSpPr>
        <p:spPr>
          <a:xfrm rot="5400000" flipH="1" flipV="1">
            <a:off x="22300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5" name="Teardrop 3"/>
          <p:cNvSpPr/>
          <p:nvPr/>
        </p:nvSpPr>
        <p:spPr>
          <a:xfrm rot="5400000" flipH="1" flipV="1">
            <a:off x="30726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6" name="Teardrop 3"/>
          <p:cNvSpPr/>
          <p:nvPr/>
        </p:nvSpPr>
        <p:spPr>
          <a:xfrm rot="5400000" flipH="1" flipV="1">
            <a:off x="39151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7" name="Teardrop 3"/>
          <p:cNvSpPr/>
          <p:nvPr/>
        </p:nvSpPr>
        <p:spPr>
          <a:xfrm rot="5400000" flipH="1" flipV="1">
            <a:off x="47576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8" name="Teardrop 3"/>
          <p:cNvSpPr/>
          <p:nvPr/>
        </p:nvSpPr>
        <p:spPr>
          <a:xfrm rot="5400000" flipH="1" flipV="1">
            <a:off x="56002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9" name="Teardrop 3"/>
          <p:cNvSpPr/>
          <p:nvPr/>
        </p:nvSpPr>
        <p:spPr>
          <a:xfrm rot="5400000" flipH="1" flipV="1">
            <a:off x="81278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0" name="Teardrop 3"/>
          <p:cNvSpPr/>
          <p:nvPr/>
        </p:nvSpPr>
        <p:spPr>
          <a:xfrm rot="5400000" flipH="1" flipV="1">
            <a:off x="72853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1" name="Teardrop 3"/>
          <p:cNvSpPr/>
          <p:nvPr/>
        </p:nvSpPr>
        <p:spPr>
          <a:xfrm rot="5400000" flipH="1" flipV="1">
            <a:off x="98129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2" name="Teardrop 3"/>
          <p:cNvSpPr/>
          <p:nvPr/>
        </p:nvSpPr>
        <p:spPr>
          <a:xfrm rot="5400000" flipH="1" flipV="1">
            <a:off x="89703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3" name="Teardrop 3"/>
          <p:cNvSpPr/>
          <p:nvPr/>
        </p:nvSpPr>
        <p:spPr>
          <a:xfrm rot="5400000" flipH="1" flipV="1">
            <a:off x="11498011"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4" name="Teardrop 3"/>
          <p:cNvSpPr/>
          <p:nvPr/>
        </p:nvSpPr>
        <p:spPr>
          <a:xfrm rot="5400000" flipH="1" flipV="1">
            <a:off x="106554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5" name="Teardrop 3"/>
          <p:cNvSpPr/>
          <p:nvPr/>
        </p:nvSpPr>
        <p:spPr>
          <a:xfrm rot="5400000" flipH="1" flipV="1">
            <a:off x="5449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6" name="Oval 785"/>
          <p:cNvSpPr/>
          <p:nvPr/>
        </p:nvSpPr>
        <p:spPr>
          <a:xfrm>
            <a:off x="66645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7" name="Oval 786"/>
          <p:cNvSpPr/>
          <p:nvPr/>
        </p:nvSpPr>
        <p:spPr>
          <a:xfrm>
            <a:off x="7667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8" name="Oval 787"/>
          <p:cNvSpPr/>
          <p:nvPr/>
        </p:nvSpPr>
        <p:spPr>
          <a:xfrm>
            <a:off x="16092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9" name="Oval 788"/>
          <p:cNvSpPr/>
          <p:nvPr/>
        </p:nvSpPr>
        <p:spPr>
          <a:xfrm>
            <a:off x="24518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0" name="Oval 789"/>
          <p:cNvSpPr/>
          <p:nvPr/>
        </p:nvSpPr>
        <p:spPr>
          <a:xfrm>
            <a:off x="32943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1" name="Oval 790"/>
          <p:cNvSpPr/>
          <p:nvPr/>
        </p:nvSpPr>
        <p:spPr>
          <a:xfrm>
            <a:off x="41368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2" name="Oval 791"/>
          <p:cNvSpPr/>
          <p:nvPr/>
        </p:nvSpPr>
        <p:spPr>
          <a:xfrm>
            <a:off x="49794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3" name="Oval 792"/>
          <p:cNvSpPr/>
          <p:nvPr/>
        </p:nvSpPr>
        <p:spPr>
          <a:xfrm>
            <a:off x="58219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4" name="Oval 793"/>
          <p:cNvSpPr/>
          <p:nvPr/>
        </p:nvSpPr>
        <p:spPr>
          <a:xfrm>
            <a:off x="83495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5" name="Oval 794"/>
          <p:cNvSpPr/>
          <p:nvPr/>
        </p:nvSpPr>
        <p:spPr>
          <a:xfrm>
            <a:off x="75070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6" name="Oval 795"/>
          <p:cNvSpPr/>
          <p:nvPr/>
        </p:nvSpPr>
        <p:spPr>
          <a:xfrm>
            <a:off x="100346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7" name="Oval 796"/>
          <p:cNvSpPr/>
          <p:nvPr/>
        </p:nvSpPr>
        <p:spPr>
          <a:xfrm>
            <a:off x="91921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8" name="Oval 797"/>
          <p:cNvSpPr/>
          <p:nvPr/>
        </p:nvSpPr>
        <p:spPr>
          <a:xfrm>
            <a:off x="11719750"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9" name="Oval 798"/>
          <p:cNvSpPr/>
          <p:nvPr/>
        </p:nvSpPr>
        <p:spPr>
          <a:xfrm>
            <a:off x="108772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0" name="Teardrop 3"/>
          <p:cNvSpPr/>
          <p:nvPr/>
        </p:nvSpPr>
        <p:spPr>
          <a:xfrm rot="5400000" flipH="1" flipV="1">
            <a:off x="60211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1" name="Teardrop 3"/>
          <p:cNvSpPr/>
          <p:nvPr/>
        </p:nvSpPr>
        <p:spPr>
          <a:xfrm rot="5400000" flipH="1" flipV="1">
            <a:off x="9659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2" name="Teardrop 3"/>
          <p:cNvSpPr/>
          <p:nvPr/>
        </p:nvSpPr>
        <p:spPr>
          <a:xfrm rot="5400000" flipH="1" flipV="1">
            <a:off x="18084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3" name="Teardrop 3"/>
          <p:cNvSpPr/>
          <p:nvPr/>
        </p:nvSpPr>
        <p:spPr>
          <a:xfrm rot="5400000" flipH="1" flipV="1">
            <a:off x="26510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4" name="Teardrop 3"/>
          <p:cNvSpPr/>
          <p:nvPr/>
        </p:nvSpPr>
        <p:spPr>
          <a:xfrm rot="5400000" flipH="1" flipV="1">
            <a:off x="34935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5" name="Teardrop 3"/>
          <p:cNvSpPr/>
          <p:nvPr/>
        </p:nvSpPr>
        <p:spPr>
          <a:xfrm rot="5400000" flipH="1" flipV="1">
            <a:off x="43361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6" name="Teardrop 3"/>
          <p:cNvSpPr/>
          <p:nvPr/>
        </p:nvSpPr>
        <p:spPr>
          <a:xfrm rot="5400000" flipH="1" flipV="1">
            <a:off x="51786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7" name="Teardrop 3"/>
          <p:cNvSpPr/>
          <p:nvPr/>
        </p:nvSpPr>
        <p:spPr>
          <a:xfrm rot="5400000" flipH="1" flipV="1">
            <a:off x="77062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8" name="Teardrop 3"/>
          <p:cNvSpPr/>
          <p:nvPr/>
        </p:nvSpPr>
        <p:spPr>
          <a:xfrm rot="5400000" flipH="1" flipV="1">
            <a:off x="68637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9" name="Teardrop 3"/>
          <p:cNvSpPr/>
          <p:nvPr/>
        </p:nvSpPr>
        <p:spPr>
          <a:xfrm rot="5400000" flipH="1" flipV="1">
            <a:off x="93913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0" name="Teardrop 3"/>
          <p:cNvSpPr/>
          <p:nvPr/>
        </p:nvSpPr>
        <p:spPr>
          <a:xfrm rot="5400000" flipH="1" flipV="1">
            <a:off x="85488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1" name="Teardrop 3"/>
          <p:cNvSpPr/>
          <p:nvPr/>
        </p:nvSpPr>
        <p:spPr>
          <a:xfrm rot="5400000" flipH="1" flipV="1">
            <a:off x="11076421"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2" name="Teardrop 3"/>
          <p:cNvSpPr/>
          <p:nvPr/>
        </p:nvSpPr>
        <p:spPr>
          <a:xfrm rot="5400000" flipH="1" flipV="1">
            <a:off x="102338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3" name="Teardrop 3"/>
          <p:cNvSpPr/>
          <p:nvPr/>
        </p:nvSpPr>
        <p:spPr>
          <a:xfrm rot="5400000" flipH="1" flipV="1">
            <a:off x="1234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4" name="Teardrop 3"/>
          <p:cNvSpPr/>
          <p:nvPr/>
        </p:nvSpPr>
        <p:spPr>
          <a:xfrm rot="5400000" flipH="1" flipV="1">
            <a:off x="11760002" y="3223930"/>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5" name="Oval 814"/>
          <p:cNvSpPr/>
          <p:nvPr/>
        </p:nvSpPr>
        <p:spPr>
          <a:xfrm>
            <a:off x="70866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6" name="Oval 815"/>
          <p:cNvSpPr/>
          <p:nvPr/>
        </p:nvSpPr>
        <p:spPr>
          <a:xfrm>
            <a:off x="3463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7" name="Oval 816"/>
          <p:cNvSpPr/>
          <p:nvPr/>
        </p:nvSpPr>
        <p:spPr>
          <a:xfrm>
            <a:off x="11888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8" name="Oval 817"/>
          <p:cNvSpPr/>
          <p:nvPr/>
        </p:nvSpPr>
        <p:spPr>
          <a:xfrm>
            <a:off x="20314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9" name="Oval 818"/>
          <p:cNvSpPr/>
          <p:nvPr/>
        </p:nvSpPr>
        <p:spPr>
          <a:xfrm>
            <a:off x="28739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0" name="Oval 819"/>
          <p:cNvSpPr/>
          <p:nvPr/>
        </p:nvSpPr>
        <p:spPr>
          <a:xfrm>
            <a:off x="37164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1" name="Oval 820"/>
          <p:cNvSpPr/>
          <p:nvPr/>
        </p:nvSpPr>
        <p:spPr>
          <a:xfrm>
            <a:off x="45590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2" name="Oval 821"/>
          <p:cNvSpPr/>
          <p:nvPr/>
        </p:nvSpPr>
        <p:spPr>
          <a:xfrm>
            <a:off x="54015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3" name="Oval 822"/>
          <p:cNvSpPr/>
          <p:nvPr/>
        </p:nvSpPr>
        <p:spPr>
          <a:xfrm>
            <a:off x="62441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4" name="Oval 823"/>
          <p:cNvSpPr/>
          <p:nvPr/>
        </p:nvSpPr>
        <p:spPr>
          <a:xfrm>
            <a:off x="87717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5" name="Oval 824"/>
          <p:cNvSpPr/>
          <p:nvPr/>
        </p:nvSpPr>
        <p:spPr>
          <a:xfrm>
            <a:off x="79291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6" name="Oval 825"/>
          <p:cNvSpPr/>
          <p:nvPr/>
        </p:nvSpPr>
        <p:spPr>
          <a:xfrm>
            <a:off x="104568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7" name="Oval 826"/>
          <p:cNvSpPr/>
          <p:nvPr/>
        </p:nvSpPr>
        <p:spPr>
          <a:xfrm>
            <a:off x="96142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8" name="Oval 827"/>
          <p:cNvSpPr/>
          <p:nvPr/>
        </p:nvSpPr>
        <p:spPr>
          <a:xfrm>
            <a:off x="112993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9" name="Teardrop 3"/>
          <p:cNvSpPr/>
          <p:nvPr/>
        </p:nvSpPr>
        <p:spPr>
          <a:xfrm rot="5400000" flipH="1" flipV="1">
            <a:off x="64427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0" name="Teardrop 3"/>
          <p:cNvSpPr/>
          <p:nvPr/>
        </p:nvSpPr>
        <p:spPr>
          <a:xfrm rot="5400000" flipH="1" flipV="1">
            <a:off x="-148774" y="3639262"/>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1" name="Teardrop 3"/>
          <p:cNvSpPr/>
          <p:nvPr/>
        </p:nvSpPr>
        <p:spPr>
          <a:xfrm rot="5400000" flipH="1" flipV="1">
            <a:off x="13875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2" name="Teardrop 3"/>
          <p:cNvSpPr/>
          <p:nvPr/>
        </p:nvSpPr>
        <p:spPr>
          <a:xfrm rot="5400000" flipH="1" flipV="1">
            <a:off x="22300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3" name="Teardrop 3"/>
          <p:cNvSpPr/>
          <p:nvPr/>
        </p:nvSpPr>
        <p:spPr>
          <a:xfrm rot="5400000" flipH="1" flipV="1">
            <a:off x="30726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4" name="Teardrop 3"/>
          <p:cNvSpPr/>
          <p:nvPr/>
        </p:nvSpPr>
        <p:spPr>
          <a:xfrm rot="5400000" flipH="1" flipV="1">
            <a:off x="39151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5" name="Teardrop 3"/>
          <p:cNvSpPr/>
          <p:nvPr/>
        </p:nvSpPr>
        <p:spPr>
          <a:xfrm rot="5400000" flipH="1" flipV="1">
            <a:off x="47576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6" name="Teardrop 3"/>
          <p:cNvSpPr/>
          <p:nvPr/>
        </p:nvSpPr>
        <p:spPr>
          <a:xfrm rot="5400000" flipH="1" flipV="1">
            <a:off x="56002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7" name="Teardrop 3"/>
          <p:cNvSpPr/>
          <p:nvPr/>
        </p:nvSpPr>
        <p:spPr>
          <a:xfrm rot="5400000" flipH="1" flipV="1">
            <a:off x="81278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8" name="Teardrop 3"/>
          <p:cNvSpPr/>
          <p:nvPr/>
        </p:nvSpPr>
        <p:spPr>
          <a:xfrm rot="5400000" flipH="1" flipV="1">
            <a:off x="72853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9" name="Teardrop 3"/>
          <p:cNvSpPr/>
          <p:nvPr/>
        </p:nvSpPr>
        <p:spPr>
          <a:xfrm rot="5400000" flipH="1" flipV="1">
            <a:off x="98129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0" name="Teardrop 3"/>
          <p:cNvSpPr/>
          <p:nvPr/>
        </p:nvSpPr>
        <p:spPr>
          <a:xfrm rot="5400000" flipH="1" flipV="1">
            <a:off x="89703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1" name="Teardrop 3"/>
          <p:cNvSpPr/>
          <p:nvPr/>
        </p:nvSpPr>
        <p:spPr>
          <a:xfrm rot="5400000" flipH="1" flipV="1">
            <a:off x="11498011"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2" name="Teardrop 3"/>
          <p:cNvSpPr/>
          <p:nvPr/>
        </p:nvSpPr>
        <p:spPr>
          <a:xfrm rot="5400000" flipH="1" flipV="1">
            <a:off x="106554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3" name="Teardrop 3"/>
          <p:cNvSpPr/>
          <p:nvPr/>
        </p:nvSpPr>
        <p:spPr>
          <a:xfrm rot="5400000" flipH="1" flipV="1">
            <a:off x="5449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4" name="Oval 843"/>
          <p:cNvSpPr/>
          <p:nvPr/>
        </p:nvSpPr>
        <p:spPr>
          <a:xfrm>
            <a:off x="66645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5" name="Oval 844"/>
          <p:cNvSpPr/>
          <p:nvPr/>
        </p:nvSpPr>
        <p:spPr>
          <a:xfrm>
            <a:off x="7667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6" name="Oval 845"/>
          <p:cNvSpPr/>
          <p:nvPr/>
        </p:nvSpPr>
        <p:spPr>
          <a:xfrm>
            <a:off x="16092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7" name="Oval 846"/>
          <p:cNvSpPr/>
          <p:nvPr/>
        </p:nvSpPr>
        <p:spPr>
          <a:xfrm>
            <a:off x="24518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8" name="Oval 847"/>
          <p:cNvSpPr/>
          <p:nvPr/>
        </p:nvSpPr>
        <p:spPr>
          <a:xfrm>
            <a:off x="32943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9" name="Oval 848"/>
          <p:cNvSpPr/>
          <p:nvPr/>
        </p:nvSpPr>
        <p:spPr>
          <a:xfrm>
            <a:off x="41368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0" name="Oval 849"/>
          <p:cNvSpPr/>
          <p:nvPr/>
        </p:nvSpPr>
        <p:spPr>
          <a:xfrm>
            <a:off x="49794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1" name="Oval 850"/>
          <p:cNvSpPr/>
          <p:nvPr/>
        </p:nvSpPr>
        <p:spPr>
          <a:xfrm>
            <a:off x="58219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2" name="Oval 851"/>
          <p:cNvSpPr/>
          <p:nvPr/>
        </p:nvSpPr>
        <p:spPr>
          <a:xfrm>
            <a:off x="83495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3" name="Oval 852"/>
          <p:cNvSpPr/>
          <p:nvPr/>
        </p:nvSpPr>
        <p:spPr>
          <a:xfrm>
            <a:off x="75070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4" name="Oval 853"/>
          <p:cNvSpPr/>
          <p:nvPr/>
        </p:nvSpPr>
        <p:spPr>
          <a:xfrm>
            <a:off x="100346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5" name="Oval 854"/>
          <p:cNvSpPr/>
          <p:nvPr/>
        </p:nvSpPr>
        <p:spPr>
          <a:xfrm>
            <a:off x="91921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6" name="Oval 855"/>
          <p:cNvSpPr/>
          <p:nvPr/>
        </p:nvSpPr>
        <p:spPr>
          <a:xfrm>
            <a:off x="11719750"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7" name="Oval 856"/>
          <p:cNvSpPr/>
          <p:nvPr/>
        </p:nvSpPr>
        <p:spPr>
          <a:xfrm>
            <a:off x="108772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8" name="Teardrop 3"/>
          <p:cNvSpPr/>
          <p:nvPr/>
        </p:nvSpPr>
        <p:spPr>
          <a:xfrm rot="5400000" flipH="1" flipV="1">
            <a:off x="60211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9" name="Teardrop 3"/>
          <p:cNvSpPr/>
          <p:nvPr/>
        </p:nvSpPr>
        <p:spPr>
          <a:xfrm rot="5400000" flipH="1" flipV="1">
            <a:off x="9659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0" name="Teardrop 3"/>
          <p:cNvSpPr/>
          <p:nvPr/>
        </p:nvSpPr>
        <p:spPr>
          <a:xfrm rot="5400000" flipH="1" flipV="1">
            <a:off x="18084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1" name="Teardrop 3"/>
          <p:cNvSpPr/>
          <p:nvPr/>
        </p:nvSpPr>
        <p:spPr>
          <a:xfrm rot="5400000" flipH="1" flipV="1">
            <a:off x="26510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2" name="Teardrop 3"/>
          <p:cNvSpPr/>
          <p:nvPr/>
        </p:nvSpPr>
        <p:spPr>
          <a:xfrm rot="5400000" flipH="1" flipV="1">
            <a:off x="34935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3" name="Teardrop 3"/>
          <p:cNvSpPr/>
          <p:nvPr/>
        </p:nvSpPr>
        <p:spPr>
          <a:xfrm rot="5400000" flipH="1" flipV="1">
            <a:off x="43361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4" name="Teardrop 3"/>
          <p:cNvSpPr/>
          <p:nvPr/>
        </p:nvSpPr>
        <p:spPr>
          <a:xfrm rot="5400000" flipH="1" flipV="1">
            <a:off x="51786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5" name="Teardrop 3"/>
          <p:cNvSpPr/>
          <p:nvPr/>
        </p:nvSpPr>
        <p:spPr>
          <a:xfrm rot="5400000" flipH="1" flipV="1">
            <a:off x="77062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6" name="Teardrop 3"/>
          <p:cNvSpPr/>
          <p:nvPr/>
        </p:nvSpPr>
        <p:spPr>
          <a:xfrm rot="5400000" flipH="1" flipV="1">
            <a:off x="68637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7" name="Teardrop 3"/>
          <p:cNvSpPr/>
          <p:nvPr/>
        </p:nvSpPr>
        <p:spPr>
          <a:xfrm rot="5400000" flipH="1" flipV="1">
            <a:off x="93913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8" name="Teardrop 3"/>
          <p:cNvSpPr/>
          <p:nvPr/>
        </p:nvSpPr>
        <p:spPr>
          <a:xfrm rot="5400000" flipH="1" flipV="1">
            <a:off x="85488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9" name="Teardrop 3"/>
          <p:cNvSpPr/>
          <p:nvPr/>
        </p:nvSpPr>
        <p:spPr>
          <a:xfrm rot="5400000" flipH="1" flipV="1">
            <a:off x="11076421"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0" name="Teardrop 3"/>
          <p:cNvSpPr/>
          <p:nvPr/>
        </p:nvSpPr>
        <p:spPr>
          <a:xfrm rot="5400000" flipH="1" flipV="1">
            <a:off x="102338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1" name="Teardrop 3"/>
          <p:cNvSpPr/>
          <p:nvPr/>
        </p:nvSpPr>
        <p:spPr>
          <a:xfrm rot="5400000" flipH="1" flipV="1">
            <a:off x="1234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2" name="Teardrop 3"/>
          <p:cNvSpPr/>
          <p:nvPr/>
        </p:nvSpPr>
        <p:spPr>
          <a:xfrm rot="5400000" flipH="1" flipV="1">
            <a:off x="11760002" y="4069935"/>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8" y="250112"/>
                  <a:pt x="155376" y="250112"/>
                </a:cubicBezTo>
                <a:cubicBezTo>
                  <a:pt x="174455" y="249746"/>
                  <a:pt x="198601" y="254980"/>
                  <a:pt x="211458" y="268141"/>
                </a:cubicBezTo>
                <a:cubicBezTo>
                  <a:pt x="215886"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7"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60" y="254779"/>
                  <a:pt x="246352" y="254786"/>
                </a:cubicBezTo>
                <a:cubicBezTo>
                  <a:pt x="246345"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9"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90" y="195895"/>
                  <a:pt x="53000" y="178457"/>
                  <a:pt x="53000" y="159854"/>
                </a:cubicBezTo>
                <a:cubicBezTo>
                  <a:pt x="53000" y="132604"/>
                  <a:pt x="63706" y="107854"/>
                  <a:pt x="81286" y="89721"/>
                </a:cubicBez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3" name="Oval 872"/>
          <p:cNvSpPr/>
          <p:nvPr/>
        </p:nvSpPr>
        <p:spPr>
          <a:xfrm>
            <a:off x="70866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4" name="Oval 873"/>
          <p:cNvSpPr/>
          <p:nvPr/>
        </p:nvSpPr>
        <p:spPr>
          <a:xfrm>
            <a:off x="3463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5" name="Oval 874"/>
          <p:cNvSpPr/>
          <p:nvPr/>
        </p:nvSpPr>
        <p:spPr>
          <a:xfrm>
            <a:off x="11888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6" name="Oval 875"/>
          <p:cNvSpPr/>
          <p:nvPr/>
        </p:nvSpPr>
        <p:spPr>
          <a:xfrm>
            <a:off x="20314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7" name="Oval 876"/>
          <p:cNvSpPr/>
          <p:nvPr/>
        </p:nvSpPr>
        <p:spPr>
          <a:xfrm>
            <a:off x="28739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8" name="Oval 877"/>
          <p:cNvSpPr/>
          <p:nvPr/>
        </p:nvSpPr>
        <p:spPr>
          <a:xfrm>
            <a:off x="37164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9" name="Oval 878"/>
          <p:cNvSpPr/>
          <p:nvPr/>
        </p:nvSpPr>
        <p:spPr>
          <a:xfrm>
            <a:off x="45590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0" name="Oval 879"/>
          <p:cNvSpPr/>
          <p:nvPr/>
        </p:nvSpPr>
        <p:spPr>
          <a:xfrm>
            <a:off x="54015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1" name="Oval 880"/>
          <p:cNvSpPr/>
          <p:nvPr/>
        </p:nvSpPr>
        <p:spPr>
          <a:xfrm>
            <a:off x="62441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2" name="Oval 881"/>
          <p:cNvSpPr/>
          <p:nvPr/>
        </p:nvSpPr>
        <p:spPr>
          <a:xfrm>
            <a:off x="87717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3" name="Oval 882"/>
          <p:cNvSpPr/>
          <p:nvPr/>
        </p:nvSpPr>
        <p:spPr>
          <a:xfrm>
            <a:off x="79291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4" name="Oval 883"/>
          <p:cNvSpPr/>
          <p:nvPr/>
        </p:nvSpPr>
        <p:spPr>
          <a:xfrm>
            <a:off x="104568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5" name="Oval 884"/>
          <p:cNvSpPr/>
          <p:nvPr/>
        </p:nvSpPr>
        <p:spPr>
          <a:xfrm>
            <a:off x="96142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6" name="Oval 885"/>
          <p:cNvSpPr/>
          <p:nvPr/>
        </p:nvSpPr>
        <p:spPr>
          <a:xfrm>
            <a:off x="112993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7" name="Teardrop 3"/>
          <p:cNvSpPr/>
          <p:nvPr/>
        </p:nvSpPr>
        <p:spPr>
          <a:xfrm rot="5400000" flipH="1" flipV="1">
            <a:off x="663614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8" name="Teardrop 3"/>
          <p:cNvSpPr/>
          <p:nvPr/>
        </p:nvSpPr>
        <p:spPr>
          <a:xfrm rot="5400000" flipH="1" flipV="1">
            <a:off x="22905" y="4316257"/>
            <a:ext cx="232840" cy="278649"/>
          </a:xfrm>
          <a:custGeom>
            <a:avLst/>
            <a:gdLst/>
            <a:ahLst/>
            <a:cxnLst/>
            <a:rect l="l" t="t" r="r" b="b"/>
            <a:pathLst>
              <a:path w="232840" h="278649">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9" name="Teardrop 3"/>
          <p:cNvSpPr/>
          <p:nvPr/>
        </p:nvSpPr>
        <p:spPr>
          <a:xfrm rot="5400000" flipH="1" flipV="1">
            <a:off x="15809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0" name="Teardrop 3"/>
          <p:cNvSpPr/>
          <p:nvPr/>
        </p:nvSpPr>
        <p:spPr>
          <a:xfrm rot="5400000" flipH="1" flipV="1">
            <a:off x="24234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1" name="Teardrop 3"/>
          <p:cNvSpPr/>
          <p:nvPr/>
        </p:nvSpPr>
        <p:spPr>
          <a:xfrm rot="5400000" flipH="1" flipV="1">
            <a:off x="326598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2" name="Teardrop 3"/>
          <p:cNvSpPr/>
          <p:nvPr/>
        </p:nvSpPr>
        <p:spPr>
          <a:xfrm rot="5400000" flipH="1" flipV="1">
            <a:off x="4108522" y="4185695"/>
            <a:ext cx="232840" cy="539773"/>
          </a:xfrm>
          <a:custGeom>
            <a:avLst/>
            <a:gdLst/>
            <a:ahLst/>
            <a:cxnLst/>
            <a:rect l="l" t="t" r="r" b="b"/>
            <a:pathLst>
              <a:path w="232840" h="539773">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3" name="Teardrop 3"/>
          <p:cNvSpPr/>
          <p:nvPr/>
        </p:nvSpPr>
        <p:spPr>
          <a:xfrm rot="5400000" flipH="1" flipV="1">
            <a:off x="495106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4" name="Teardrop 3"/>
          <p:cNvSpPr/>
          <p:nvPr/>
        </p:nvSpPr>
        <p:spPr>
          <a:xfrm rot="5400000" flipH="1" flipV="1">
            <a:off x="579360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5" name="Teardrop 3"/>
          <p:cNvSpPr/>
          <p:nvPr/>
        </p:nvSpPr>
        <p:spPr>
          <a:xfrm rot="5400000" flipH="1" flipV="1">
            <a:off x="832122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6" name="Teardrop 3"/>
          <p:cNvSpPr/>
          <p:nvPr/>
        </p:nvSpPr>
        <p:spPr>
          <a:xfrm rot="5400000" flipH="1" flipV="1">
            <a:off x="747868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7" name="Teardrop 3"/>
          <p:cNvSpPr/>
          <p:nvPr/>
        </p:nvSpPr>
        <p:spPr>
          <a:xfrm rot="5400000" flipH="1" flipV="1">
            <a:off x="100063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8" name="Teardrop 3"/>
          <p:cNvSpPr/>
          <p:nvPr/>
        </p:nvSpPr>
        <p:spPr>
          <a:xfrm rot="5400000" flipH="1" flipV="1">
            <a:off x="916376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7"/>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9" name="Teardrop 3"/>
          <p:cNvSpPr/>
          <p:nvPr/>
        </p:nvSpPr>
        <p:spPr>
          <a:xfrm rot="5400000" flipH="1" flipV="1">
            <a:off x="11691380"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0" name="Teardrop 3"/>
          <p:cNvSpPr/>
          <p:nvPr/>
        </p:nvSpPr>
        <p:spPr>
          <a:xfrm rot="5400000" flipH="1" flipV="1">
            <a:off x="108488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1" name="Teardrop 3"/>
          <p:cNvSpPr/>
          <p:nvPr/>
        </p:nvSpPr>
        <p:spPr>
          <a:xfrm rot="5400000" flipH="1" flipV="1">
            <a:off x="733383"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2" name="Oval 1651"/>
          <p:cNvSpPr/>
          <p:nvPr/>
        </p:nvSpPr>
        <p:spPr>
          <a:xfrm>
            <a:off x="812619" y="4561319"/>
            <a:ext cx="11030995" cy="10682"/>
          </a:xfrm>
          <a:custGeom>
            <a:avLst/>
            <a:gdLst/>
            <a:ahLst/>
            <a:cxnLst/>
            <a:rect l="l" t="t" r="r" b="b"/>
            <a:pathLst>
              <a:path w="11030995" h="10682">
                <a:moveTo>
                  <a:pt x="10992007" y="0"/>
                </a:moveTo>
                <a:cubicBezTo>
                  <a:pt x="11006265" y="0"/>
                  <a:pt x="11019702" y="3516"/>
                  <a:pt x="11030995" y="10682"/>
                </a:cubicBezTo>
                <a:lnTo>
                  <a:pt x="10953019" y="10682"/>
                </a:lnTo>
                <a:cubicBezTo>
                  <a:pt x="10964312" y="3516"/>
                  <a:pt x="10977749" y="0"/>
                  <a:pt x="10992007" y="0"/>
                </a:cubicBezTo>
                <a:close/>
                <a:moveTo>
                  <a:pt x="10149468" y="0"/>
                </a:moveTo>
                <a:cubicBezTo>
                  <a:pt x="10163726" y="0"/>
                  <a:pt x="10177163" y="3516"/>
                  <a:pt x="10188456" y="10682"/>
                </a:cubicBezTo>
                <a:lnTo>
                  <a:pt x="10110480" y="10682"/>
                </a:lnTo>
                <a:cubicBezTo>
                  <a:pt x="10121773" y="3516"/>
                  <a:pt x="10135210" y="0"/>
                  <a:pt x="10149468" y="0"/>
                </a:cubicBezTo>
                <a:close/>
                <a:moveTo>
                  <a:pt x="9306928" y="0"/>
                </a:moveTo>
                <a:cubicBezTo>
                  <a:pt x="9321186" y="0"/>
                  <a:pt x="9334623" y="3516"/>
                  <a:pt x="9345916" y="10682"/>
                </a:cubicBezTo>
                <a:lnTo>
                  <a:pt x="9267940" y="10682"/>
                </a:lnTo>
                <a:cubicBezTo>
                  <a:pt x="9279233" y="3516"/>
                  <a:pt x="9292670" y="0"/>
                  <a:pt x="9306928" y="0"/>
                </a:cubicBezTo>
                <a:close/>
                <a:moveTo>
                  <a:pt x="8464388" y="0"/>
                </a:moveTo>
                <a:cubicBezTo>
                  <a:pt x="8478646" y="0"/>
                  <a:pt x="8492083" y="3516"/>
                  <a:pt x="8503376" y="10682"/>
                </a:cubicBezTo>
                <a:lnTo>
                  <a:pt x="8425400" y="10682"/>
                </a:lnTo>
                <a:cubicBezTo>
                  <a:pt x="8436693" y="3516"/>
                  <a:pt x="8450130" y="0"/>
                  <a:pt x="8464388" y="0"/>
                </a:cubicBezTo>
                <a:close/>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3" name="Oval 902"/>
          <p:cNvSpPr/>
          <p:nvPr/>
        </p:nvSpPr>
        <p:spPr>
          <a:xfrm>
            <a:off x="71204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4" name="Oval 903"/>
          <p:cNvSpPr/>
          <p:nvPr/>
        </p:nvSpPr>
        <p:spPr>
          <a:xfrm>
            <a:off x="3774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5" name="Oval 904"/>
          <p:cNvSpPr/>
          <p:nvPr/>
        </p:nvSpPr>
        <p:spPr>
          <a:xfrm>
            <a:off x="12203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6" name="Oval 905"/>
          <p:cNvSpPr/>
          <p:nvPr/>
        </p:nvSpPr>
        <p:spPr>
          <a:xfrm>
            <a:off x="20632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7" name="Oval 906"/>
          <p:cNvSpPr/>
          <p:nvPr/>
        </p:nvSpPr>
        <p:spPr>
          <a:xfrm>
            <a:off x="29060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8" name="Oval 907"/>
          <p:cNvSpPr/>
          <p:nvPr/>
        </p:nvSpPr>
        <p:spPr>
          <a:xfrm>
            <a:off x="374897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9" name="Oval 908"/>
          <p:cNvSpPr/>
          <p:nvPr/>
        </p:nvSpPr>
        <p:spPr>
          <a:xfrm>
            <a:off x="45918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0" name="Oval 909"/>
          <p:cNvSpPr/>
          <p:nvPr/>
        </p:nvSpPr>
        <p:spPr>
          <a:xfrm>
            <a:off x="54347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1" name="Oval 910"/>
          <p:cNvSpPr/>
          <p:nvPr/>
        </p:nvSpPr>
        <p:spPr>
          <a:xfrm>
            <a:off x="62776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2" name="Oval 911"/>
          <p:cNvSpPr/>
          <p:nvPr/>
        </p:nvSpPr>
        <p:spPr>
          <a:xfrm>
            <a:off x="88062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3" name="Oval 912"/>
          <p:cNvSpPr/>
          <p:nvPr/>
        </p:nvSpPr>
        <p:spPr>
          <a:xfrm>
            <a:off x="796337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4" name="Oval 913"/>
          <p:cNvSpPr/>
          <p:nvPr/>
        </p:nvSpPr>
        <p:spPr>
          <a:xfrm>
            <a:off x="104920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5" name="Oval 914"/>
          <p:cNvSpPr/>
          <p:nvPr/>
        </p:nvSpPr>
        <p:spPr>
          <a:xfrm>
            <a:off x="96491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6" name="Oval 915"/>
          <p:cNvSpPr/>
          <p:nvPr/>
        </p:nvSpPr>
        <p:spPr>
          <a:xfrm>
            <a:off x="113348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7" name="Oval 916"/>
          <p:cNvSpPr/>
          <p:nvPr/>
        </p:nvSpPr>
        <p:spPr>
          <a:xfrm>
            <a:off x="71204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8" name="Oval 917"/>
          <p:cNvSpPr/>
          <p:nvPr/>
        </p:nvSpPr>
        <p:spPr>
          <a:xfrm>
            <a:off x="3774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9" name="Oval 918"/>
          <p:cNvSpPr/>
          <p:nvPr/>
        </p:nvSpPr>
        <p:spPr>
          <a:xfrm>
            <a:off x="12203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0" name="Oval 919"/>
          <p:cNvSpPr/>
          <p:nvPr/>
        </p:nvSpPr>
        <p:spPr>
          <a:xfrm>
            <a:off x="20632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1" name="Oval 920"/>
          <p:cNvSpPr/>
          <p:nvPr/>
        </p:nvSpPr>
        <p:spPr>
          <a:xfrm>
            <a:off x="29060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2" name="Oval 921"/>
          <p:cNvSpPr/>
          <p:nvPr/>
        </p:nvSpPr>
        <p:spPr>
          <a:xfrm>
            <a:off x="374897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3" name="Oval 922"/>
          <p:cNvSpPr/>
          <p:nvPr/>
        </p:nvSpPr>
        <p:spPr>
          <a:xfrm>
            <a:off x="45918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4" name="Oval 923"/>
          <p:cNvSpPr/>
          <p:nvPr/>
        </p:nvSpPr>
        <p:spPr>
          <a:xfrm>
            <a:off x="54347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5" name="Oval 924"/>
          <p:cNvSpPr/>
          <p:nvPr/>
        </p:nvSpPr>
        <p:spPr>
          <a:xfrm>
            <a:off x="62776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6" name="Oval 925"/>
          <p:cNvSpPr/>
          <p:nvPr/>
        </p:nvSpPr>
        <p:spPr>
          <a:xfrm>
            <a:off x="88062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7" name="Oval 926"/>
          <p:cNvSpPr/>
          <p:nvPr/>
        </p:nvSpPr>
        <p:spPr>
          <a:xfrm>
            <a:off x="796337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8" name="Oval 927"/>
          <p:cNvSpPr/>
          <p:nvPr/>
        </p:nvSpPr>
        <p:spPr>
          <a:xfrm>
            <a:off x="104920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9" name="Oval 928"/>
          <p:cNvSpPr/>
          <p:nvPr/>
        </p:nvSpPr>
        <p:spPr>
          <a:xfrm>
            <a:off x="96491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0" name="Oval 929"/>
          <p:cNvSpPr/>
          <p:nvPr/>
        </p:nvSpPr>
        <p:spPr>
          <a:xfrm>
            <a:off x="113348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1" name="Oval 930"/>
          <p:cNvSpPr/>
          <p:nvPr/>
        </p:nvSpPr>
        <p:spPr>
          <a:xfrm>
            <a:off x="71204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2" name="Oval 931"/>
          <p:cNvSpPr/>
          <p:nvPr/>
        </p:nvSpPr>
        <p:spPr>
          <a:xfrm>
            <a:off x="3774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3" name="Oval 932"/>
          <p:cNvSpPr/>
          <p:nvPr/>
        </p:nvSpPr>
        <p:spPr>
          <a:xfrm>
            <a:off x="12203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4" name="Oval 933"/>
          <p:cNvSpPr/>
          <p:nvPr/>
        </p:nvSpPr>
        <p:spPr>
          <a:xfrm>
            <a:off x="20632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5" name="Oval 934"/>
          <p:cNvSpPr/>
          <p:nvPr/>
        </p:nvSpPr>
        <p:spPr>
          <a:xfrm>
            <a:off x="29060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6" name="Oval 935"/>
          <p:cNvSpPr/>
          <p:nvPr/>
        </p:nvSpPr>
        <p:spPr>
          <a:xfrm>
            <a:off x="374897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7" name="Oval 936"/>
          <p:cNvSpPr/>
          <p:nvPr/>
        </p:nvSpPr>
        <p:spPr>
          <a:xfrm>
            <a:off x="45918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8" name="Oval 937"/>
          <p:cNvSpPr/>
          <p:nvPr/>
        </p:nvSpPr>
        <p:spPr>
          <a:xfrm>
            <a:off x="54347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9" name="Oval 938"/>
          <p:cNvSpPr/>
          <p:nvPr/>
        </p:nvSpPr>
        <p:spPr>
          <a:xfrm>
            <a:off x="62776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0" name="Oval 939"/>
          <p:cNvSpPr/>
          <p:nvPr/>
        </p:nvSpPr>
        <p:spPr>
          <a:xfrm>
            <a:off x="88062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1" name="Oval 940"/>
          <p:cNvSpPr/>
          <p:nvPr/>
        </p:nvSpPr>
        <p:spPr>
          <a:xfrm>
            <a:off x="796337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2" name="Oval 941"/>
          <p:cNvSpPr/>
          <p:nvPr/>
        </p:nvSpPr>
        <p:spPr>
          <a:xfrm>
            <a:off x="104920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3" name="Oval 942"/>
          <p:cNvSpPr/>
          <p:nvPr/>
        </p:nvSpPr>
        <p:spPr>
          <a:xfrm>
            <a:off x="96491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4" name="Oval 943"/>
          <p:cNvSpPr/>
          <p:nvPr/>
        </p:nvSpPr>
        <p:spPr>
          <a:xfrm>
            <a:off x="113348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5" name="Oval 944"/>
          <p:cNvSpPr/>
          <p:nvPr/>
        </p:nvSpPr>
        <p:spPr>
          <a:xfrm>
            <a:off x="71204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6" name="Oval 945"/>
          <p:cNvSpPr/>
          <p:nvPr/>
        </p:nvSpPr>
        <p:spPr>
          <a:xfrm>
            <a:off x="3774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7" name="Oval 946"/>
          <p:cNvSpPr/>
          <p:nvPr/>
        </p:nvSpPr>
        <p:spPr>
          <a:xfrm>
            <a:off x="12203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8" name="Oval 947"/>
          <p:cNvSpPr/>
          <p:nvPr/>
        </p:nvSpPr>
        <p:spPr>
          <a:xfrm>
            <a:off x="20632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9" name="Oval 948"/>
          <p:cNvSpPr/>
          <p:nvPr/>
        </p:nvSpPr>
        <p:spPr>
          <a:xfrm>
            <a:off x="29060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0" name="Oval 949"/>
          <p:cNvSpPr/>
          <p:nvPr/>
        </p:nvSpPr>
        <p:spPr>
          <a:xfrm>
            <a:off x="374897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1" name="Oval 950"/>
          <p:cNvSpPr/>
          <p:nvPr/>
        </p:nvSpPr>
        <p:spPr>
          <a:xfrm>
            <a:off x="45918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2" name="Oval 951"/>
          <p:cNvSpPr/>
          <p:nvPr/>
        </p:nvSpPr>
        <p:spPr>
          <a:xfrm>
            <a:off x="54347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3" name="Oval 952"/>
          <p:cNvSpPr/>
          <p:nvPr/>
        </p:nvSpPr>
        <p:spPr>
          <a:xfrm>
            <a:off x="62776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4" name="Oval 953"/>
          <p:cNvSpPr/>
          <p:nvPr/>
        </p:nvSpPr>
        <p:spPr>
          <a:xfrm>
            <a:off x="88062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5" name="Oval 954"/>
          <p:cNvSpPr/>
          <p:nvPr/>
        </p:nvSpPr>
        <p:spPr>
          <a:xfrm>
            <a:off x="796337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6" name="Oval 955"/>
          <p:cNvSpPr/>
          <p:nvPr/>
        </p:nvSpPr>
        <p:spPr>
          <a:xfrm>
            <a:off x="104920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7" name="Oval 956"/>
          <p:cNvSpPr/>
          <p:nvPr/>
        </p:nvSpPr>
        <p:spPr>
          <a:xfrm>
            <a:off x="96491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8" name="Oval 957"/>
          <p:cNvSpPr/>
          <p:nvPr/>
        </p:nvSpPr>
        <p:spPr>
          <a:xfrm>
            <a:off x="113348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9" name="Oval 958"/>
          <p:cNvSpPr/>
          <p:nvPr/>
        </p:nvSpPr>
        <p:spPr>
          <a:xfrm>
            <a:off x="71204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0" name="Oval 959"/>
          <p:cNvSpPr/>
          <p:nvPr/>
        </p:nvSpPr>
        <p:spPr>
          <a:xfrm>
            <a:off x="3774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1" name="Oval 960"/>
          <p:cNvSpPr/>
          <p:nvPr/>
        </p:nvSpPr>
        <p:spPr>
          <a:xfrm>
            <a:off x="12203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2" name="Oval 961"/>
          <p:cNvSpPr/>
          <p:nvPr/>
        </p:nvSpPr>
        <p:spPr>
          <a:xfrm>
            <a:off x="20632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3" name="Oval 962"/>
          <p:cNvSpPr/>
          <p:nvPr/>
        </p:nvSpPr>
        <p:spPr>
          <a:xfrm>
            <a:off x="29060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4" name="Oval 963"/>
          <p:cNvSpPr/>
          <p:nvPr/>
        </p:nvSpPr>
        <p:spPr>
          <a:xfrm>
            <a:off x="374897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5" name="Oval 964"/>
          <p:cNvSpPr/>
          <p:nvPr/>
        </p:nvSpPr>
        <p:spPr>
          <a:xfrm>
            <a:off x="45918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6" name="Oval 965"/>
          <p:cNvSpPr/>
          <p:nvPr/>
        </p:nvSpPr>
        <p:spPr>
          <a:xfrm>
            <a:off x="54347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7" name="Oval 966"/>
          <p:cNvSpPr/>
          <p:nvPr/>
        </p:nvSpPr>
        <p:spPr>
          <a:xfrm>
            <a:off x="62776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8" name="Oval 967"/>
          <p:cNvSpPr/>
          <p:nvPr/>
        </p:nvSpPr>
        <p:spPr>
          <a:xfrm>
            <a:off x="88062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9" name="Oval 968"/>
          <p:cNvSpPr/>
          <p:nvPr/>
        </p:nvSpPr>
        <p:spPr>
          <a:xfrm>
            <a:off x="796337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0" name="Oval 969"/>
          <p:cNvSpPr/>
          <p:nvPr/>
        </p:nvSpPr>
        <p:spPr>
          <a:xfrm>
            <a:off x="104920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1" name="Oval 970"/>
          <p:cNvSpPr/>
          <p:nvPr/>
        </p:nvSpPr>
        <p:spPr>
          <a:xfrm>
            <a:off x="96491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2" name="Oval 971"/>
          <p:cNvSpPr/>
          <p:nvPr/>
        </p:nvSpPr>
        <p:spPr>
          <a:xfrm>
            <a:off x="113348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tIns="45720" rIns="91440" bIns="4572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F97EE95-DD06-4D1B-B05A-2F1BA1EF204D}" type="datetime1">
              <a:rPr lang="en-US" smtClean="0"/>
              <a:t>9/7/2020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1750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248129-3828-4A53-8E6F-4FC9E85DB110}" type="datetime1">
              <a:rPr lang="en-US" smtClean="0"/>
              <a:t>9/7/2020</a:t>
            </a:fld>
            <a:endParaRPr lang="en-US" dirty="0"/>
          </a:p>
        </p:txBody>
      </p:sp>
      <p:sp>
        <p:nvSpPr>
          <p:cNvPr id="3" name="Footer Placeholder 2"/>
          <p:cNvSpPr>
            <a:spLocks noGrp="1"/>
          </p:cNvSpPr>
          <p:nvPr>
            <p:ph type="ftr" sz="quarter" idx="11"/>
          </p:nvPr>
        </p:nvSpPr>
        <p:spPr/>
        <p:txBody>
          <a:bodyPr/>
          <a:lstStyle/>
          <a:p>
            <a:r>
              <a:rPr lang="en-US"/>
              <a:t>Anshu Pandey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441766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37B8A84-3E79-48AB-91CF-9205D8AA6E90}" type="datetime1">
              <a:rPr lang="en-US" smtClean="0"/>
              <a:t>9/7/2020</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140767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D978A33-5CB9-4254-B046-A9BD1C6CBB7C}" type="datetime1">
              <a:rPr lang="en-US" smtClean="0"/>
              <a:t>9/7/2020</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143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5F26F9-95F5-40A6-ACC4-B02390F930DB}" type="datetime1">
              <a:rPr lang="en-US" smtClean="0"/>
              <a:t>9/7/2020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359644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E6AA55-E28D-4F61-9A5F-3B8E0300210F}" type="datetime1">
              <a:rPr lang="en-US" smtClean="0"/>
              <a:t>9/7/2020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055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E0E6-0194-4584-90CB-D8CE95A021EF}"/>
              </a:ext>
            </a:extLst>
          </p:cNvPr>
          <p:cNvSpPr>
            <a:spLocks noGrp="1"/>
          </p:cNvSpPr>
          <p:nvPr>
            <p:ph type="title"/>
          </p:nvPr>
        </p:nvSpPr>
        <p:spPr/>
        <p:txBody>
          <a:bodyPr/>
          <a:lstStyle>
            <a:lvl1pPr>
              <a:defRPr cap="small" baseline="0"/>
            </a:lvl1pPr>
          </a:lstStyle>
          <a:p>
            <a:r>
              <a:rPr lang="en-US" dirty="0"/>
              <a:t>Click to edit Master title style</a:t>
            </a:r>
            <a:endParaRPr lang="en-IN" dirty="0"/>
          </a:p>
        </p:txBody>
      </p:sp>
      <p:sp>
        <p:nvSpPr>
          <p:cNvPr id="3" name="Date Placeholder 2">
            <a:extLst>
              <a:ext uri="{FF2B5EF4-FFF2-40B4-BE49-F238E27FC236}">
                <a16:creationId xmlns:a16="http://schemas.microsoft.com/office/drawing/2014/main" id="{9D5DB572-DA85-4323-AE78-67C845C2AB4F}"/>
              </a:ext>
            </a:extLst>
          </p:cNvPr>
          <p:cNvSpPr>
            <a:spLocks noGrp="1"/>
          </p:cNvSpPr>
          <p:nvPr>
            <p:ph type="dt" sz="half" idx="10"/>
          </p:nvPr>
        </p:nvSpPr>
        <p:spPr/>
        <p:txBody>
          <a:bodyPr/>
          <a:lstStyle/>
          <a:p>
            <a:fld id="{28890EAF-7531-471A-9E2B-199168DE5C18}" type="datetime1">
              <a:rPr lang="en-US" smtClean="0"/>
              <a:t>9/7/2020</a:t>
            </a:fld>
            <a:endParaRPr lang="en-US" dirty="0"/>
          </a:p>
        </p:txBody>
      </p:sp>
      <p:sp>
        <p:nvSpPr>
          <p:cNvPr id="4" name="Footer Placeholder 3">
            <a:extLst>
              <a:ext uri="{FF2B5EF4-FFF2-40B4-BE49-F238E27FC236}">
                <a16:creationId xmlns:a16="http://schemas.microsoft.com/office/drawing/2014/main" id="{A786D0A0-221B-4CDD-884F-F1DEFECCDCA9}"/>
              </a:ext>
            </a:extLst>
          </p:cNvPr>
          <p:cNvSpPr>
            <a:spLocks noGrp="1"/>
          </p:cNvSpPr>
          <p:nvPr>
            <p:ph type="ftr" sz="quarter" idx="11"/>
          </p:nvPr>
        </p:nvSpPr>
        <p:spPr/>
        <p:txBody>
          <a:bodyPr/>
          <a:lstStyle/>
          <a:p>
            <a:r>
              <a:rPr lang="en-US"/>
              <a:t>Anshu Pandey</a:t>
            </a:r>
            <a:endParaRPr lang="en-US" dirty="0"/>
          </a:p>
        </p:txBody>
      </p:sp>
      <p:sp>
        <p:nvSpPr>
          <p:cNvPr id="5" name="Slide Number Placeholder 4">
            <a:extLst>
              <a:ext uri="{FF2B5EF4-FFF2-40B4-BE49-F238E27FC236}">
                <a16:creationId xmlns:a16="http://schemas.microsoft.com/office/drawing/2014/main" id="{E6BB6CCB-1E6E-4BFF-BA2E-4B3B135BD9F9}"/>
              </a:ext>
            </a:extLst>
          </p:cNvPr>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a:extLst>
              <a:ext uri="{FF2B5EF4-FFF2-40B4-BE49-F238E27FC236}">
                <a16:creationId xmlns:a16="http://schemas.microsoft.com/office/drawing/2014/main" id="{FE2F524A-73C7-4CED-AC60-8A22229DB05D}"/>
              </a:ext>
            </a:extLst>
          </p:cNvPr>
          <p:cNvSpPr>
            <a:spLocks noGrp="1"/>
          </p:cNvSpPr>
          <p:nvPr>
            <p:ph sz="quarter" idx="13"/>
          </p:nvPr>
        </p:nvSpPr>
        <p:spPr>
          <a:xfrm>
            <a:off x="1023938" y="2222090"/>
            <a:ext cx="9720262" cy="39628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36E2A21B-83A1-4B2B-8678-2277B2D759A7}"/>
              </a:ext>
            </a:extLst>
          </p:cNvPr>
          <p:cNvSpPr/>
          <p:nvPr userDrawn="1"/>
        </p:nvSpPr>
        <p:spPr>
          <a:xfrm>
            <a:off x="0" y="6312310"/>
            <a:ext cx="12192000" cy="54569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Tree>
    <p:extLst>
      <p:ext uri="{BB962C8B-B14F-4D97-AF65-F5344CB8AC3E}">
        <p14:creationId xmlns:p14="http://schemas.microsoft.com/office/powerpoint/2010/main" val="3207185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tIns="45720" rIns="91440" bIns="4572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CB14B3-67E1-467A-B937-2787C2860C82}" type="datetime1">
              <a:rPr lang="en-US" smtClean="0"/>
              <a:t>9/7/2020</a:t>
            </a:fld>
            <a:endParaRPr lang="en-US" dirty="0"/>
          </a:p>
        </p:txBody>
      </p:sp>
      <p:sp>
        <p:nvSpPr>
          <p:cNvPr id="5" name="Footer Placeholder 4"/>
          <p:cNvSpPr>
            <a:spLocks noGrp="1"/>
          </p:cNvSpPr>
          <p:nvPr>
            <p:ph type="ftr" sz="quarter" idx="11"/>
          </p:nvPr>
        </p:nvSpPr>
        <p:spPr/>
        <p:txBody>
          <a:bodyPr/>
          <a:lstStyle/>
          <a:p>
            <a:r>
              <a:rPr lang="en-US"/>
              <a:t>Anshu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55" name="Picture 2" descr="Image result for data science dark">
            <a:extLst>
              <a:ext uri="{FF2B5EF4-FFF2-40B4-BE49-F238E27FC236}">
                <a16:creationId xmlns:a16="http://schemas.microsoft.com/office/drawing/2014/main" id="{8009EDF2-A4C5-40FF-A25B-2955B371CBE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4" t="13602" r="24" b="21616"/>
          <a:stretch/>
        </p:blipFill>
        <p:spPr bwMode="auto">
          <a:xfrm>
            <a:off x="0" y="0"/>
            <a:ext cx="12192000" cy="4562764"/>
          </a:xfrm>
          <a:prstGeom prst="rect">
            <a:avLst/>
          </a:prstGeom>
          <a:noFill/>
          <a:extLst>
            <a:ext uri="{909E8E84-426E-40DD-AFC4-6F175D3DCCD1}">
              <a14:hiddenFill xmlns:a14="http://schemas.microsoft.com/office/drawing/2010/main">
                <a:solidFill>
                  <a:srgbClr val="FFFFFF"/>
                </a:solidFill>
              </a14:hiddenFill>
            </a:ext>
          </a:extLst>
        </p:spPr>
      </p:pic>
      <p:sp>
        <p:nvSpPr>
          <p:cNvPr id="457" name="Rectangle 456">
            <a:extLst>
              <a:ext uri="{FF2B5EF4-FFF2-40B4-BE49-F238E27FC236}">
                <a16:creationId xmlns:a16="http://schemas.microsoft.com/office/drawing/2014/main" id="{3E46C9BB-2184-49F6-929C-B63DCCC43EC0}"/>
              </a:ext>
            </a:extLst>
          </p:cNvPr>
          <p:cNvSpPr/>
          <p:nvPr userDrawn="1"/>
        </p:nvSpPr>
        <p:spPr>
          <a:xfrm>
            <a:off x="-1" y="0"/>
            <a:ext cx="12192001" cy="4802909"/>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7981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9D2D87-0194-4285-AABC-7565C816E1BE}" type="datetime1">
              <a:rPr lang="en-US" smtClean="0"/>
              <a:t>9/7/2020</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00881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3"/>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3"/>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89320"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E43251-9A74-483B-A0CE-1B0A47664279}" type="datetime1">
              <a:rPr lang="en-US" smtClean="0"/>
              <a:t>9/7/2020</a:t>
            </a:fld>
            <a:endParaRPr lang="en-US" dirty="0"/>
          </a:p>
        </p:txBody>
      </p:sp>
      <p:sp>
        <p:nvSpPr>
          <p:cNvPr id="8" name="Footer Placeholder 7"/>
          <p:cNvSpPr>
            <a:spLocks noGrp="1"/>
          </p:cNvSpPr>
          <p:nvPr>
            <p:ph type="ftr" sz="quarter" idx="11"/>
          </p:nvPr>
        </p:nvSpPr>
        <p:spPr/>
        <p:txBody>
          <a:bodyPr/>
          <a:lstStyle/>
          <a:p>
            <a:r>
              <a:rPr lang="en-US"/>
              <a:t>Anshu Pandey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870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A6C50A-88A5-46BC-8F6C-545B56C58B2F}" type="datetime1">
              <a:rPr lang="en-US" smtClean="0"/>
              <a:t>9/7/2020</a:t>
            </a:fld>
            <a:endParaRPr lang="en-US" dirty="0"/>
          </a:p>
        </p:txBody>
      </p:sp>
      <p:sp>
        <p:nvSpPr>
          <p:cNvPr id="4" name="Footer Placeholder 3"/>
          <p:cNvSpPr>
            <a:spLocks noGrp="1"/>
          </p:cNvSpPr>
          <p:nvPr>
            <p:ph type="ftr" sz="quarter" idx="11"/>
          </p:nvPr>
        </p:nvSpPr>
        <p:spPr/>
        <p:txBody>
          <a:bodyPr/>
          <a:lstStyle/>
          <a:p>
            <a:r>
              <a:rPr lang="en-US"/>
              <a:t>Anshu Pandey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1136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638833-C672-43D0-AE09-C8FECF3518E2}" type="datetime1">
              <a:rPr lang="en-US" smtClean="0"/>
              <a:t>9/7/2020</a:t>
            </a:fld>
            <a:endParaRPr lang="en-US" dirty="0"/>
          </a:p>
        </p:txBody>
      </p:sp>
      <p:sp>
        <p:nvSpPr>
          <p:cNvPr id="3" name="Footer Placeholder 2"/>
          <p:cNvSpPr>
            <a:spLocks noGrp="1"/>
          </p:cNvSpPr>
          <p:nvPr>
            <p:ph type="ftr" sz="quarter" idx="11"/>
          </p:nvPr>
        </p:nvSpPr>
        <p:spPr/>
        <p:txBody>
          <a:bodyPr/>
          <a:lstStyle/>
          <a:p>
            <a:r>
              <a:rPr lang="en-US"/>
              <a:t>Anshu Pandey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62955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0CD129D-946B-4971-A6CE-7DF80F3361D7}" type="datetime1">
              <a:rPr lang="en-US" smtClean="0"/>
              <a:t>9/7/2020</a:t>
            </a:fld>
            <a:endParaRPr lang="en-US" dirty="0"/>
          </a:p>
        </p:txBody>
      </p:sp>
      <p:sp>
        <p:nvSpPr>
          <p:cNvPr id="6" name="Footer Placeholder 5"/>
          <p:cNvSpPr>
            <a:spLocks noGrp="1"/>
          </p:cNvSpPr>
          <p:nvPr>
            <p:ph type="ftr" sz="quarter" idx="11"/>
          </p:nvPr>
        </p:nvSpPr>
        <p:spPr/>
        <p:txBody>
          <a:bodyPr/>
          <a:lstStyle/>
          <a:p>
            <a:r>
              <a:rPr lang="en-US"/>
              <a:t>Anshu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83939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7B7CC5E-96DA-4F58-996F-86AAC9A71C39}" type="datetime1">
              <a:rPr lang="en-US" smtClean="0"/>
              <a:t>9/7/2020</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Anshu Pandey</a:t>
            </a:r>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92684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2DC2B14-BC6D-430B-BF16-02B5D0F94F7A}" type="datetime1">
              <a:rPr lang="en-US" smtClean="0"/>
              <a:t>9/7/2020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Anshu Pandey</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23341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8D341F1-7CAA-4519-8314-E9B13A91AD2F}" type="datetime1">
              <a:rPr lang="en-US" smtClean="0"/>
              <a:t>9/7/2020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Anshu Pandey</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93189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hyperlink" Target="http://yann.lecun.com/exdb/mnis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linkedin.com/in/anshupandey/" TargetMode="External"/><Relationship Id="rId2" Type="http://schemas.openxmlformats.org/officeDocument/2006/relationships/image" Target="../media/image29.jp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92EA3E-A478-45AF-8BCF-AA318BB56406}"/>
              </a:ext>
            </a:extLst>
          </p:cNvPr>
          <p:cNvSpPr>
            <a:spLocks noGrp="1"/>
          </p:cNvSpPr>
          <p:nvPr>
            <p:ph type="title"/>
          </p:nvPr>
        </p:nvSpPr>
        <p:spPr/>
        <p:txBody>
          <a:bodyPr/>
          <a:lstStyle/>
          <a:p>
            <a:r>
              <a:rPr lang="en-IN" dirty="0"/>
              <a:t>Convolutional neural networks</a:t>
            </a:r>
          </a:p>
        </p:txBody>
      </p:sp>
      <p:sp>
        <p:nvSpPr>
          <p:cNvPr id="5" name="Text Placeholder 4">
            <a:extLst>
              <a:ext uri="{FF2B5EF4-FFF2-40B4-BE49-F238E27FC236}">
                <a16:creationId xmlns:a16="http://schemas.microsoft.com/office/drawing/2014/main" id="{E0C7514F-103F-498E-B864-8F5B1FE5E87C}"/>
              </a:ext>
            </a:extLst>
          </p:cNvPr>
          <p:cNvSpPr>
            <a:spLocks noGrp="1"/>
          </p:cNvSpPr>
          <p:nvPr>
            <p:ph type="body" idx="1"/>
          </p:nvPr>
        </p:nvSpPr>
        <p:spPr/>
        <p:txBody>
          <a:bodyPr/>
          <a:lstStyle/>
          <a:p>
            <a:r>
              <a:rPr lang="en-IN" dirty="0"/>
              <a:t>Anshu Pandey</a:t>
            </a:r>
          </a:p>
        </p:txBody>
      </p:sp>
      <p:sp>
        <p:nvSpPr>
          <p:cNvPr id="2" name="Footer Placeholder 1">
            <a:extLst>
              <a:ext uri="{FF2B5EF4-FFF2-40B4-BE49-F238E27FC236}">
                <a16:creationId xmlns:a16="http://schemas.microsoft.com/office/drawing/2014/main" id="{F70F3D5B-21AD-40E2-B2FA-5C660E700671}"/>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278765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71769A-0578-4781-8746-AFBD5F5E15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lose up of a device&#10;&#10;Description generated with high confidence">
            <a:extLst>
              <a:ext uri="{FF2B5EF4-FFF2-40B4-BE49-F238E27FC236}">
                <a16:creationId xmlns:a16="http://schemas.microsoft.com/office/drawing/2014/main" id="{2D9D4E2E-40ED-4019-9156-6517758E6CF8}"/>
              </a:ext>
            </a:extLst>
          </p:cNvPr>
          <p:cNvPicPr>
            <a:picLocks noChangeAspect="1"/>
          </p:cNvPicPr>
          <p:nvPr/>
        </p:nvPicPr>
        <p:blipFill>
          <a:blip r:embed="rId2"/>
          <a:stretch>
            <a:fillRect/>
          </a:stretch>
        </p:blipFill>
        <p:spPr>
          <a:xfrm>
            <a:off x="6056811" y="4553084"/>
            <a:ext cx="4466163" cy="1685977"/>
          </a:xfrm>
          <a:prstGeom prst="rect">
            <a:avLst/>
          </a:prstGeom>
        </p:spPr>
      </p:pic>
      <p:sp>
        <p:nvSpPr>
          <p:cNvPr id="2" name="Title 1">
            <a:extLst>
              <a:ext uri="{FF2B5EF4-FFF2-40B4-BE49-F238E27FC236}">
                <a16:creationId xmlns:a16="http://schemas.microsoft.com/office/drawing/2014/main" id="{7E931955-EEEE-4FB5-ABB9-E1C2A2CBD30B}"/>
              </a:ext>
            </a:extLst>
          </p:cNvPr>
          <p:cNvSpPr>
            <a:spLocks noGrp="1"/>
          </p:cNvSpPr>
          <p:nvPr>
            <p:ph type="title"/>
          </p:nvPr>
        </p:nvSpPr>
        <p:spPr>
          <a:xfrm>
            <a:off x="310039" y="640080"/>
            <a:ext cx="3429855" cy="5613236"/>
          </a:xfrm>
        </p:spPr>
        <p:txBody>
          <a:bodyPr anchor="ctr">
            <a:normAutofit/>
          </a:bodyPr>
          <a:lstStyle/>
          <a:p>
            <a:r>
              <a:rPr lang="en-IN">
                <a:solidFill>
                  <a:srgbClr val="FFFFFF"/>
                </a:solidFill>
              </a:rPr>
              <a:t>Feature Detection Layers</a:t>
            </a:r>
          </a:p>
        </p:txBody>
      </p:sp>
      <p:sp>
        <p:nvSpPr>
          <p:cNvPr id="3" name="Content Placeholder 2">
            <a:extLst>
              <a:ext uri="{FF2B5EF4-FFF2-40B4-BE49-F238E27FC236}">
                <a16:creationId xmlns:a16="http://schemas.microsoft.com/office/drawing/2014/main" id="{1735043B-664E-4BEF-963B-448C80BE066F}"/>
              </a:ext>
            </a:extLst>
          </p:cNvPr>
          <p:cNvSpPr>
            <a:spLocks noGrp="1"/>
          </p:cNvSpPr>
          <p:nvPr>
            <p:ph idx="1"/>
          </p:nvPr>
        </p:nvSpPr>
        <p:spPr>
          <a:xfrm>
            <a:off x="4699818" y="640080"/>
            <a:ext cx="7172138" cy="3745107"/>
          </a:xfrm>
        </p:spPr>
        <p:txBody>
          <a:bodyPr>
            <a:normAutofit/>
          </a:bodyPr>
          <a:lstStyle/>
          <a:p>
            <a:r>
              <a:rPr lang="en-US" sz="1900"/>
              <a:t>These layers perform one of three types of operations on the data: convolution, pooling, or rectified linear unit (</a:t>
            </a:r>
            <a:r>
              <a:rPr lang="en-US" sz="1900" err="1"/>
              <a:t>ReLU</a:t>
            </a:r>
            <a:r>
              <a:rPr lang="en-US" sz="1900"/>
              <a:t>).</a:t>
            </a:r>
          </a:p>
          <a:p>
            <a:r>
              <a:rPr lang="en-US" sz="1900"/>
              <a:t>Convolution puts the input images through a set of convolutional filters, each of which activates certain features from the images.</a:t>
            </a:r>
          </a:p>
          <a:p>
            <a:r>
              <a:rPr lang="en-US" sz="1900"/>
              <a:t>Pooling simplifies the output by performing nonlinear </a:t>
            </a:r>
            <a:r>
              <a:rPr lang="en-US" sz="1900" err="1"/>
              <a:t>downsampling</a:t>
            </a:r>
            <a:r>
              <a:rPr lang="en-US" sz="1900"/>
              <a:t>, reducing the number of parameters that the network needs to learn about.</a:t>
            </a:r>
          </a:p>
          <a:p>
            <a:r>
              <a:rPr lang="en-US" sz="1900"/>
              <a:t>Rectified linear unit (</a:t>
            </a:r>
            <a:r>
              <a:rPr lang="en-US" sz="1900" err="1"/>
              <a:t>ReLU</a:t>
            </a:r>
            <a:r>
              <a:rPr lang="en-US" sz="1900"/>
              <a:t>) allows for faster and more effective training by mapping negative values to zero and maintaining positive values.</a:t>
            </a:r>
          </a:p>
          <a:p>
            <a:r>
              <a:rPr lang="en-US" sz="1900"/>
              <a:t>These three operations are repeated over tens or hundreds of layers, with each layer learning to detect different features.</a:t>
            </a:r>
          </a:p>
        </p:txBody>
      </p:sp>
      <p:sp>
        <p:nvSpPr>
          <p:cNvPr id="5" name="Footer Placeholder 4">
            <a:extLst>
              <a:ext uri="{FF2B5EF4-FFF2-40B4-BE49-F238E27FC236}">
                <a16:creationId xmlns:a16="http://schemas.microsoft.com/office/drawing/2014/main" id="{01A68433-A654-43DE-B6B7-9DB4EE321EB4}"/>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142695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71769A-0578-4781-8746-AFBD5F5E15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creenshot&#10;&#10;Description generated with high confidence">
            <a:extLst>
              <a:ext uri="{FF2B5EF4-FFF2-40B4-BE49-F238E27FC236}">
                <a16:creationId xmlns:a16="http://schemas.microsoft.com/office/drawing/2014/main" id="{19AF6D52-F45C-4734-B868-13299C1831A3}"/>
              </a:ext>
            </a:extLst>
          </p:cNvPr>
          <p:cNvPicPr>
            <a:picLocks noChangeAspect="1"/>
          </p:cNvPicPr>
          <p:nvPr/>
        </p:nvPicPr>
        <p:blipFill>
          <a:blip r:embed="rId2"/>
          <a:stretch>
            <a:fillRect/>
          </a:stretch>
        </p:blipFill>
        <p:spPr>
          <a:xfrm>
            <a:off x="5881354" y="4553084"/>
            <a:ext cx="4817077" cy="1685977"/>
          </a:xfrm>
          <a:prstGeom prst="rect">
            <a:avLst/>
          </a:prstGeom>
        </p:spPr>
      </p:pic>
      <p:sp>
        <p:nvSpPr>
          <p:cNvPr id="2" name="Title 1">
            <a:extLst>
              <a:ext uri="{FF2B5EF4-FFF2-40B4-BE49-F238E27FC236}">
                <a16:creationId xmlns:a16="http://schemas.microsoft.com/office/drawing/2014/main" id="{FDB372B1-4FDB-496D-8355-D1AC1BF87430}"/>
              </a:ext>
            </a:extLst>
          </p:cNvPr>
          <p:cNvSpPr>
            <a:spLocks noGrp="1"/>
          </p:cNvSpPr>
          <p:nvPr>
            <p:ph type="title"/>
          </p:nvPr>
        </p:nvSpPr>
        <p:spPr>
          <a:xfrm>
            <a:off x="310039" y="640080"/>
            <a:ext cx="3429855" cy="5613236"/>
          </a:xfrm>
        </p:spPr>
        <p:txBody>
          <a:bodyPr anchor="ctr">
            <a:normAutofit/>
          </a:bodyPr>
          <a:lstStyle/>
          <a:p>
            <a:r>
              <a:rPr lang="en-IN">
                <a:solidFill>
                  <a:srgbClr val="FFFFFF"/>
                </a:solidFill>
              </a:rPr>
              <a:t>Classification Layers</a:t>
            </a:r>
          </a:p>
        </p:txBody>
      </p:sp>
      <p:sp>
        <p:nvSpPr>
          <p:cNvPr id="3" name="Content Placeholder 2">
            <a:extLst>
              <a:ext uri="{FF2B5EF4-FFF2-40B4-BE49-F238E27FC236}">
                <a16:creationId xmlns:a16="http://schemas.microsoft.com/office/drawing/2014/main" id="{D752F7D4-1766-41C6-A98A-100245EFDBBA}"/>
              </a:ext>
            </a:extLst>
          </p:cNvPr>
          <p:cNvSpPr>
            <a:spLocks noGrp="1"/>
          </p:cNvSpPr>
          <p:nvPr>
            <p:ph idx="1"/>
          </p:nvPr>
        </p:nvSpPr>
        <p:spPr>
          <a:xfrm>
            <a:off x="4699818" y="640080"/>
            <a:ext cx="7172138" cy="3745107"/>
          </a:xfrm>
        </p:spPr>
        <p:txBody>
          <a:bodyPr>
            <a:normAutofit/>
          </a:bodyPr>
          <a:lstStyle/>
          <a:p>
            <a:r>
              <a:rPr lang="en-US" dirty="0"/>
              <a:t>After feature detection, the architecture of a CNN shifts to classification.</a:t>
            </a:r>
          </a:p>
          <a:p>
            <a:r>
              <a:rPr lang="en-US" dirty="0"/>
              <a:t>The next-to-last layer is a fully connected layer (FC) that outputs a vector of K dimensions where K is the number of classes that the network will be able to predict. This vector contains the probabilities for each class of any image being classified.</a:t>
            </a:r>
          </a:p>
          <a:p>
            <a:r>
              <a:rPr lang="en-US" dirty="0"/>
              <a:t>The final layer of the CNN architecture uses a </a:t>
            </a:r>
            <a:r>
              <a:rPr lang="en-US" dirty="0" err="1"/>
              <a:t>softmax</a:t>
            </a:r>
            <a:r>
              <a:rPr lang="en-US" dirty="0"/>
              <a:t> function to provide the classification output.</a:t>
            </a:r>
            <a:endParaRPr lang="en-IN" dirty="0"/>
          </a:p>
        </p:txBody>
      </p:sp>
      <p:sp>
        <p:nvSpPr>
          <p:cNvPr id="5" name="Footer Placeholder 4">
            <a:extLst>
              <a:ext uri="{FF2B5EF4-FFF2-40B4-BE49-F238E27FC236}">
                <a16:creationId xmlns:a16="http://schemas.microsoft.com/office/drawing/2014/main" id="{9AF27CE7-A473-462A-8DAF-33CB700ADBE2}"/>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806701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6395-AE01-4452-B9A9-630C2E982768}"/>
              </a:ext>
            </a:extLst>
          </p:cNvPr>
          <p:cNvSpPr>
            <a:spLocks noGrp="1"/>
          </p:cNvSpPr>
          <p:nvPr>
            <p:ph type="title"/>
          </p:nvPr>
        </p:nvSpPr>
        <p:spPr/>
        <p:txBody>
          <a:bodyPr/>
          <a:lstStyle/>
          <a:p>
            <a:r>
              <a:rPr lang="en-IN" dirty="0"/>
              <a:t>What is convolution?</a:t>
            </a:r>
          </a:p>
        </p:txBody>
      </p:sp>
      <p:sp>
        <p:nvSpPr>
          <p:cNvPr id="3" name="Content Placeholder 2">
            <a:extLst>
              <a:ext uri="{FF2B5EF4-FFF2-40B4-BE49-F238E27FC236}">
                <a16:creationId xmlns:a16="http://schemas.microsoft.com/office/drawing/2014/main" id="{AF24D582-4656-4092-AAD5-A4941DAA7235}"/>
              </a:ext>
            </a:extLst>
          </p:cNvPr>
          <p:cNvSpPr>
            <a:spLocks noGrp="1"/>
          </p:cNvSpPr>
          <p:nvPr>
            <p:ph idx="1"/>
          </p:nvPr>
        </p:nvSpPr>
        <p:spPr/>
        <p:txBody>
          <a:bodyPr>
            <a:normAutofit/>
          </a:bodyPr>
          <a:lstStyle/>
          <a:p>
            <a:r>
              <a:rPr lang="en-US" sz="2400" dirty="0"/>
              <a:t>Convolution is a mathematical operation that manipulates values in a matrix, by sliding a mask or a filter over the image to get desired output.</a:t>
            </a:r>
            <a:endParaRPr lang="en-IN" sz="2400" dirty="0"/>
          </a:p>
        </p:txBody>
      </p:sp>
      <p:sp>
        <p:nvSpPr>
          <p:cNvPr id="4" name="Footer Placeholder 3">
            <a:extLst>
              <a:ext uri="{FF2B5EF4-FFF2-40B4-BE49-F238E27FC236}">
                <a16:creationId xmlns:a16="http://schemas.microsoft.com/office/drawing/2014/main" id="{DB080319-A38E-497A-A4D2-2F3781A9FE7A}"/>
              </a:ext>
            </a:extLst>
          </p:cNvPr>
          <p:cNvSpPr>
            <a:spLocks noGrp="1"/>
          </p:cNvSpPr>
          <p:nvPr>
            <p:ph type="ftr" sz="quarter" idx="11"/>
          </p:nvPr>
        </p:nvSpPr>
        <p:spPr/>
        <p:txBody>
          <a:bodyPr/>
          <a:lstStyle/>
          <a:p>
            <a:r>
              <a:rPr lang="en-US"/>
              <a:t>Anshu Pandey</a:t>
            </a:r>
            <a:endParaRPr lang="en-US" dirty="0"/>
          </a:p>
        </p:txBody>
      </p:sp>
      <p:pic>
        <p:nvPicPr>
          <p:cNvPr id="5" name="Picture 4">
            <a:extLst>
              <a:ext uri="{FF2B5EF4-FFF2-40B4-BE49-F238E27FC236}">
                <a16:creationId xmlns:a16="http://schemas.microsoft.com/office/drawing/2014/main" id="{A83B8AF6-CF2F-42C0-9FBF-D145FD5C3E90}"/>
              </a:ext>
            </a:extLst>
          </p:cNvPr>
          <p:cNvPicPr>
            <a:picLocks noChangeAspect="1"/>
          </p:cNvPicPr>
          <p:nvPr/>
        </p:nvPicPr>
        <p:blipFill>
          <a:blip r:embed="rId2"/>
          <a:stretch>
            <a:fillRect/>
          </a:stretch>
        </p:blipFill>
        <p:spPr>
          <a:xfrm>
            <a:off x="1566332" y="3068324"/>
            <a:ext cx="8195794" cy="3204460"/>
          </a:xfrm>
          <a:prstGeom prst="rect">
            <a:avLst/>
          </a:prstGeom>
        </p:spPr>
      </p:pic>
    </p:spTree>
    <p:extLst>
      <p:ext uri="{BB962C8B-B14F-4D97-AF65-F5344CB8AC3E}">
        <p14:creationId xmlns:p14="http://schemas.microsoft.com/office/powerpoint/2010/main" val="1279336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9" name="Picture 2" descr="Image result for convolution in cnn gif">
            <a:extLst>
              <a:ext uri="{FF2B5EF4-FFF2-40B4-BE49-F238E27FC236}">
                <a16:creationId xmlns:a16="http://schemas.microsoft.com/office/drawing/2014/main" id="{678C7F67-F755-46E9-9F28-97E7E1C38D7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424517" y="640080"/>
            <a:ext cx="7038552" cy="5831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A84F8F1-E399-429D-A281-620B0EF1E110}"/>
              </a:ext>
            </a:extLst>
          </p:cNvPr>
          <p:cNvSpPr>
            <a:spLocks noGrp="1"/>
          </p:cNvSpPr>
          <p:nvPr>
            <p:ph type="title"/>
          </p:nvPr>
        </p:nvSpPr>
        <p:spPr>
          <a:xfrm>
            <a:off x="1024128" y="585216"/>
            <a:ext cx="3133581" cy="1499616"/>
          </a:xfrm>
        </p:spPr>
        <p:txBody>
          <a:bodyPr>
            <a:normAutofit/>
          </a:bodyPr>
          <a:lstStyle/>
          <a:p>
            <a:r>
              <a:rPr lang="en-IN" dirty="0"/>
              <a:t>Convolution Process</a:t>
            </a:r>
          </a:p>
        </p:txBody>
      </p:sp>
      <p:sp>
        <p:nvSpPr>
          <p:cNvPr id="3" name="Footer Placeholder 2">
            <a:extLst>
              <a:ext uri="{FF2B5EF4-FFF2-40B4-BE49-F238E27FC236}">
                <a16:creationId xmlns:a16="http://schemas.microsoft.com/office/drawing/2014/main" id="{3871D822-F6D3-4256-B983-3D3D4FB25E8E}"/>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823910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77EC-C2E3-4F5F-934E-14D5FE0EE63C}"/>
              </a:ext>
            </a:extLst>
          </p:cNvPr>
          <p:cNvSpPr>
            <a:spLocks noGrp="1"/>
          </p:cNvSpPr>
          <p:nvPr>
            <p:ph type="title"/>
          </p:nvPr>
        </p:nvSpPr>
        <p:spPr/>
        <p:txBody>
          <a:bodyPr/>
          <a:lstStyle/>
          <a:p>
            <a:r>
              <a:rPr lang="en-IN"/>
              <a:t>Convolution Process</a:t>
            </a:r>
          </a:p>
        </p:txBody>
      </p:sp>
      <p:sp>
        <p:nvSpPr>
          <p:cNvPr id="3" name="Content Placeholder 2">
            <a:extLst>
              <a:ext uri="{FF2B5EF4-FFF2-40B4-BE49-F238E27FC236}">
                <a16:creationId xmlns:a16="http://schemas.microsoft.com/office/drawing/2014/main" id="{8EDAA553-8F02-4E0C-B7A0-8E0C315D915C}"/>
              </a:ext>
            </a:extLst>
          </p:cNvPr>
          <p:cNvSpPr>
            <a:spLocks noGrp="1"/>
          </p:cNvSpPr>
          <p:nvPr>
            <p:ph idx="1"/>
          </p:nvPr>
        </p:nvSpPr>
        <p:spPr/>
        <p:txBody>
          <a:bodyPr>
            <a:normAutofit/>
          </a:bodyPr>
          <a:lstStyle/>
          <a:p>
            <a:r>
              <a:rPr lang="en-US" sz="2400" dirty="0"/>
              <a:t>Filters are building blocks of CNN that perform convolution with small regions of the image to produce meaningful patterns.</a:t>
            </a:r>
            <a:endParaRPr lang="en-IN" sz="2400" dirty="0"/>
          </a:p>
        </p:txBody>
      </p:sp>
      <p:sp>
        <p:nvSpPr>
          <p:cNvPr id="4" name="Footer Placeholder 3">
            <a:extLst>
              <a:ext uri="{FF2B5EF4-FFF2-40B4-BE49-F238E27FC236}">
                <a16:creationId xmlns:a16="http://schemas.microsoft.com/office/drawing/2014/main" id="{691F7856-B211-47BC-A073-FDA721BFC568}"/>
              </a:ext>
            </a:extLst>
          </p:cNvPr>
          <p:cNvSpPr>
            <a:spLocks noGrp="1"/>
          </p:cNvSpPr>
          <p:nvPr>
            <p:ph type="ftr" sz="quarter" idx="11"/>
          </p:nvPr>
        </p:nvSpPr>
        <p:spPr/>
        <p:txBody>
          <a:bodyPr/>
          <a:lstStyle/>
          <a:p>
            <a:r>
              <a:rPr lang="en-US"/>
              <a:t>Anshu Pandey</a:t>
            </a:r>
            <a:endParaRPr lang="en-US" dirty="0"/>
          </a:p>
        </p:txBody>
      </p:sp>
      <p:pic>
        <p:nvPicPr>
          <p:cNvPr id="5" name="Picture 4">
            <a:extLst>
              <a:ext uri="{FF2B5EF4-FFF2-40B4-BE49-F238E27FC236}">
                <a16:creationId xmlns:a16="http://schemas.microsoft.com/office/drawing/2014/main" id="{AC29D06C-CF14-4F73-A0AD-1CDD3787E0EF}"/>
              </a:ext>
            </a:extLst>
          </p:cNvPr>
          <p:cNvPicPr>
            <a:picLocks noChangeAspect="1"/>
          </p:cNvPicPr>
          <p:nvPr/>
        </p:nvPicPr>
        <p:blipFill>
          <a:blip r:embed="rId2"/>
          <a:stretch>
            <a:fillRect/>
          </a:stretch>
        </p:blipFill>
        <p:spPr>
          <a:xfrm>
            <a:off x="2181138" y="3070279"/>
            <a:ext cx="6067425" cy="3400425"/>
          </a:xfrm>
          <a:prstGeom prst="rect">
            <a:avLst/>
          </a:prstGeom>
        </p:spPr>
      </p:pic>
    </p:spTree>
    <p:extLst>
      <p:ext uri="{BB962C8B-B14F-4D97-AF65-F5344CB8AC3E}">
        <p14:creationId xmlns:p14="http://schemas.microsoft.com/office/powerpoint/2010/main" val="1496190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C53B2-F24F-47AF-B71C-71ED9E29A1EC}"/>
              </a:ext>
            </a:extLst>
          </p:cNvPr>
          <p:cNvSpPr>
            <a:spLocks noGrp="1"/>
          </p:cNvSpPr>
          <p:nvPr>
            <p:ph type="title"/>
          </p:nvPr>
        </p:nvSpPr>
        <p:spPr/>
        <p:txBody>
          <a:bodyPr/>
          <a:lstStyle/>
          <a:p>
            <a:r>
              <a:rPr lang="en-US" dirty="0"/>
              <a:t>CHARACTERISTICS OF FILTERS IN CNNs </a:t>
            </a:r>
            <a:endParaRPr lang="en-IN" dirty="0"/>
          </a:p>
        </p:txBody>
      </p:sp>
      <p:sp>
        <p:nvSpPr>
          <p:cNvPr id="3" name="Content Placeholder 2">
            <a:extLst>
              <a:ext uri="{FF2B5EF4-FFF2-40B4-BE49-F238E27FC236}">
                <a16:creationId xmlns:a16="http://schemas.microsoft.com/office/drawing/2014/main" id="{FDCC4008-A64B-471D-A243-314AF0BB733D}"/>
              </a:ext>
            </a:extLst>
          </p:cNvPr>
          <p:cNvSpPr>
            <a:spLocks noGrp="1"/>
          </p:cNvSpPr>
          <p:nvPr>
            <p:ph idx="1"/>
          </p:nvPr>
        </p:nvSpPr>
        <p:spPr/>
        <p:txBody>
          <a:bodyPr>
            <a:normAutofit lnSpcReduction="10000"/>
          </a:bodyPr>
          <a:lstStyle/>
          <a:p>
            <a:pPr>
              <a:lnSpc>
                <a:spcPct val="150000"/>
              </a:lnSpc>
              <a:buFont typeface="Wingdings" panose="05000000000000000000" pitchFamily="2" charset="2"/>
              <a:buChar char="q"/>
            </a:pPr>
            <a:r>
              <a:rPr lang="en-US" sz="2400" dirty="0"/>
              <a:t>Filters are analogical to the weights in neural networks.</a:t>
            </a:r>
          </a:p>
          <a:p>
            <a:pPr>
              <a:lnSpc>
                <a:spcPct val="150000"/>
              </a:lnSpc>
              <a:buFont typeface="Wingdings" panose="05000000000000000000" pitchFamily="2" charset="2"/>
              <a:buChar char="q"/>
            </a:pPr>
            <a:endParaRPr lang="en-US" sz="2400" dirty="0"/>
          </a:p>
          <a:p>
            <a:pPr>
              <a:lnSpc>
                <a:spcPct val="150000"/>
              </a:lnSpc>
              <a:buFont typeface="Wingdings" panose="05000000000000000000" pitchFamily="2" charset="2"/>
              <a:buChar char="q"/>
            </a:pPr>
            <a:r>
              <a:rPr lang="en-US" sz="2400" dirty="0"/>
              <a:t>Each filter is convolved with the image and the same filter is applied across the entire image thus saving on numerous parameters for weights</a:t>
            </a:r>
          </a:p>
          <a:p>
            <a:pPr>
              <a:lnSpc>
                <a:spcPct val="150000"/>
              </a:lnSpc>
              <a:buFont typeface="Wingdings" panose="05000000000000000000" pitchFamily="2" charset="2"/>
              <a:buChar char="q"/>
            </a:pPr>
            <a:endParaRPr lang="en-US" sz="2400" dirty="0"/>
          </a:p>
          <a:p>
            <a:pPr>
              <a:lnSpc>
                <a:spcPct val="150000"/>
              </a:lnSpc>
              <a:buFont typeface="Wingdings" panose="05000000000000000000" pitchFamily="2" charset="2"/>
              <a:buChar char="q"/>
            </a:pPr>
            <a:r>
              <a:rPr lang="en-US" sz="2400" dirty="0"/>
              <a:t>There are several filters in a single convolutional layer</a:t>
            </a:r>
            <a:endParaRPr lang="en-IN" sz="2400" dirty="0"/>
          </a:p>
        </p:txBody>
      </p:sp>
      <p:sp>
        <p:nvSpPr>
          <p:cNvPr id="4" name="Footer Placeholder 3">
            <a:extLst>
              <a:ext uri="{FF2B5EF4-FFF2-40B4-BE49-F238E27FC236}">
                <a16:creationId xmlns:a16="http://schemas.microsoft.com/office/drawing/2014/main" id="{E8A4260B-EAE7-4BDE-99C9-10D0AF281BE7}"/>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541823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14B4E-FA8C-4667-8848-FC0A59CB123A}"/>
              </a:ext>
            </a:extLst>
          </p:cNvPr>
          <p:cNvSpPr>
            <a:spLocks noGrp="1"/>
          </p:cNvSpPr>
          <p:nvPr>
            <p:ph type="title"/>
          </p:nvPr>
        </p:nvSpPr>
        <p:spPr>
          <a:xfrm>
            <a:off x="1024128" y="585216"/>
            <a:ext cx="6622440" cy="1499616"/>
          </a:xfrm>
        </p:spPr>
        <p:txBody>
          <a:bodyPr/>
          <a:lstStyle/>
          <a:p>
            <a:r>
              <a:rPr lang="en-IN" dirty="0"/>
              <a:t>PICTORIAL REPRESENTATION OF CONVOLUTION</a:t>
            </a:r>
          </a:p>
        </p:txBody>
      </p:sp>
      <p:sp>
        <p:nvSpPr>
          <p:cNvPr id="4" name="Footer Placeholder 3">
            <a:extLst>
              <a:ext uri="{FF2B5EF4-FFF2-40B4-BE49-F238E27FC236}">
                <a16:creationId xmlns:a16="http://schemas.microsoft.com/office/drawing/2014/main" id="{910EB96F-1DDA-425F-BAB3-057842965586}"/>
              </a:ext>
            </a:extLst>
          </p:cNvPr>
          <p:cNvSpPr>
            <a:spLocks noGrp="1"/>
          </p:cNvSpPr>
          <p:nvPr>
            <p:ph type="ftr" sz="quarter" idx="11"/>
          </p:nvPr>
        </p:nvSpPr>
        <p:spPr/>
        <p:txBody>
          <a:bodyPr/>
          <a:lstStyle/>
          <a:p>
            <a:r>
              <a:rPr lang="en-US"/>
              <a:t>Anshu Pandey</a:t>
            </a:r>
            <a:endParaRPr lang="en-US" dirty="0"/>
          </a:p>
        </p:txBody>
      </p:sp>
      <p:pic>
        <p:nvPicPr>
          <p:cNvPr id="5" name="Picture 4">
            <a:extLst>
              <a:ext uri="{FF2B5EF4-FFF2-40B4-BE49-F238E27FC236}">
                <a16:creationId xmlns:a16="http://schemas.microsoft.com/office/drawing/2014/main" id="{B421F5A1-DC55-4509-B95F-328F96D24AE0}"/>
              </a:ext>
            </a:extLst>
          </p:cNvPr>
          <p:cNvPicPr>
            <a:picLocks noChangeAspect="1"/>
          </p:cNvPicPr>
          <p:nvPr/>
        </p:nvPicPr>
        <p:blipFill>
          <a:blip r:embed="rId2"/>
          <a:stretch>
            <a:fillRect/>
          </a:stretch>
        </p:blipFill>
        <p:spPr>
          <a:xfrm>
            <a:off x="4115758" y="1815317"/>
            <a:ext cx="3521306" cy="4924903"/>
          </a:xfrm>
          <a:prstGeom prst="rect">
            <a:avLst/>
          </a:prstGeom>
        </p:spPr>
      </p:pic>
      <p:pic>
        <p:nvPicPr>
          <p:cNvPr id="6" name="Picture 5">
            <a:extLst>
              <a:ext uri="{FF2B5EF4-FFF2-40B4-BE49-F238E27FC236}">
                <a16:creationId xmlns:a16="http://schemas.microsoft.com/office/drawing/2014/main" id="{9BDC7A40-50AF-4D11-B8BE-701A12C28D1B}"/>
              </a:ext>
            </a:extLst>
          </p:cNvPr>
          <p:cNvPicPr>
            <a:picLocks noChangeAspect="1"/>
          </p:cNvPicPr>
          <p:nvPr/>
        </p:nvPicPr>
        <p:blipFill>
          <a:blip r:embed="rId3"/>
          <a:stretch>
            <a:fillRect/>
          </a:stretch>
        </p:blipFill>
        <p:spPr>
          <a:xfrm>
            <a:off x="7726888" y="137161"/>
            <a:ext cx="3744676" cy="6607863"/>
          </a:xfrm>
          <a:prstGeom prst="rect">
            <a:avLst/>
          </a:prstGeom>
        </p:spPr>
      </p:pic>
    </p:spTree>
    <p:extLst>
      <p:ext uri="{BB962C8B-B14F-4D97-AF65-F5344CB8AC3E}">
        <p14:creationId xmlns:p14="http://schemas.microsoft.com/office/powerpoint/2010/main" val="2542924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6C5CE-A6DE-40CE-AC1C-7280FEE24193}"/>
              </a:ext>
            </a:extLst>
          </p:cNvPr>
          <p:cNvSpPr>
            <a:spLocks noGrp="1"/>
          </p:cNvSpPr>
          <p:nvPr>
            <p:ph type="title"/>
          </p:nvPr>
        </p:nvSpPr>
        <p:spPr/>
        <p:txBody>
          <a:bodyPr/>
          <a:lstStyle/>
          <a:p>
            <a:r>
              <a:rPr lang="en-IN" dirty="0"/>
              <a:t>Size of output feature map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31CAED-AD69-44A8-9D06-33C184947915}"/>
                  </a:ext>
                </a:extLst>
              </p:cNvPr>
              <p:cNvSpPr>
                <a:spLocks noGrp="1"/>
              </p:cNvSpPr>
              <p:nvPr>
                <p:ph idx="1"/>
              </p:nvPr>
            </p:nvSpPr>
            <p:spPr/>
            <p:txBody>
              <a:bodyPr>
                <a:normAutofit/>
              </a:bodyPr>
              <a:lstStyle/>
              <a:p>
                <a14:m>
                  <m:oMath xmlns:m="http://schemas.openxmlformats.org/officeDocument/2006/math">
                    <m:r>
                      <a:rPr lang="en-IN" sz="4000" b="0" i="1" smtClean="0">
                        <a:latin typeface="Cambria Math" panose="02040503050406030204" pitchFamily="18" charset="0"/>
                      </a:rPr>
                      <m:t>𝐹𝑒𝑎𝑡𝑢𝑟𝑒</m:t>
                    </m:r>
                    <m:r>
                      <a:rPr lang="en-IN" sz="4000" b="0" i="1" smtClean="0">
                        <a:latin typeface="Cambria Math" panose="02040503050406030204" pitchFamily="18" charset="0"/>
                      </a:rPr>
                      <m:t> </m:t>
                    </m:r>
                    <m:r>
                      <a:rPr lang="en-IN" sz="4000" b="0" i="1" smtClean="0">
                        <a:latin typeface="Cambria Math" panose="02040503050406030204" pitchFamily="18" charset="0"/>
                      </a:rPr>
                      <m:t>𝑚𝑎𝑝</m:t>
                    </m:r>
                    <m:r>
                      <a:rPr lang="en-IN" sz="4000" b="0" i="1" smtClean="0">
                        <a:latin typeface="Cambria Math" panose="02040503050406030204" pitchFamily="18" charset="0"/>
                      </a:rPr>
                      <m:t> </m:t>
                    </m:r>
                    <m:r>
                      <a:rPr lang="en-IN" sz="4000" b="0" i="1" smtClean="0">
                        <a:latin typeface="Cambria Math" panose="02040503050406030204" pitchFamily="18" charset="0"/>
                      </a:rPr>
                      <m:t>𝑠𝑖𝑧𝑒</m:t>
                    </m:r>
                    <m:r>
                      <a:rPr lang="en-IN" sz="4000" b="0" i="1" smtClean="0">
                        <a:latin typeface="Cambria Math" panose="02040503050406030204" pitchFamily="18" charset="0"/>
                      </a:rPr>
                      <m:t>=</m:t>
                    </m:r>
                    <m:f>
                      <m:fPr>
                        <m:ctrlPr>
                          <a:rPr lang="en-IN" sz="4000" b="0" i="1" smtClean="0">
                            <a:latin typeface="Cambria Math" panose="02040503050406030204" pitchFamily="18" charset="0"/>
                          </a:rPr>
                        </m:ctrlPr>
                      </m:fPr>
                      <m:num>
                        <m:r>
                          <a:rPr lang="en-IN" sz="4000" i="1">
                            <a:latin typeface="Cambria Math" panose="02040503050406030204" pitchFamily="18" charset="0"/>
                          </a:rPr>
                          <m:t>𝐼</m:t>
                        </m:r>
                        <m:r>
                          <a:rPr lang="en-IN" sz="4000" i="1">
                            <a:latin typeface="Cambria Math" panose="02040503050406030204" pitchFamily="18" charset="0"/>
                          </a:rPr>
                          <m:t> −</m:t>
                        </m:r>
                        <m:r>
                          <a:rPr lang="en-IN" sz="4000" i="1">
                            <a:latin typeface="Cambria Math" panose="02040503050406030204" pitchFamily="18" charset="0"/>
                          </a:rPr>
                          <m:t>𝐹</m:t>
                        </m:r>
                        <m:r>
                          <a:rPr lang="en-IN" sz="4000" i="1">
                            <a:latin typeface="Cambria Math" panose="02040503050406030204" pitchFamily="18" charset="0"/>
                          </a:rPr>
                          <m:t>+2</m:t>
                        </m:r>
                        <m:r>
                          <a:rPr lang="en-IN" sz="4000" i="1">
                            <a:latin typeface="Cambria Math" panose="02040503050406030204" pitchFamily="18" charset="0"/>
                          </a:rPr>
                          <m:t>𝑃</m:t>
                        </m:r>
                      </m:num>
                      <m:den>
                        <m:r>
                          <a:rPr lang="en-IN" sz="4000" b="0" i="1" smtClean="0">
                            <a:latin typeface="Cambria Math" panose="02040503050406030204" pitchFamily="18" charset="0"/>
                          </a:rPr>
                          <m:t>𝑆</m:t>
                        </m:r>
                      </m:den>
                    </m:f>
                    <m:r>
                      <a:rPr lang="en-IN" sz="4000" b="0" i="1" smtClean="0">
                        <a:latin typeface="Cambria Math" panose="02040503050406030204" pitchFamily="18" charset="0"/>
                      </a:rPr>
                      <m:t>+1</m:t>
                    </m:r>
                  </m:oMath>
                </a14:m>
                <a:endParaRPr lang="en-IN" sz="4000" dirty="0"/>
              </a:p>
            </p:txBody>
          </p:sp>
        </mc:Choice>
        <mc:Fallback xmlns="">
          <p:sp>
            <p:nvSpPr>
              <p:cNvPr id="3" name="Content Placeholder 2">
                <a:extLst>
                  <a:ext uri="{FF2B5EF4-FFF2-40B4-BE49-F238E27FC236}">
                    <a16:creationId xmlns:a16="http://schemas.microsoft.com/office/drawing/2014/main" id="{BB31CAED-AD69-44A8-9D06-33C18494791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D8FEDC10-7E15-439D-A95F-BB81674B3014}"/>
              </a:ext>
            </a:extLst>
          </p:cNvPr>
          <p:cNvSpPr>
            <a:spLocks noGrp="1"/>
          </p:cNvSpPr>
          <p:nvPr>
            <p:ph type="ftr" sz="quarter" idx="11"/>
          </p:nvPr>
        </p:nvSpPr>
        <p:spPr/>
        <p:txBody>
          <a:bodyPr/>
          <a:lstStyle/>
          <a:p>
            <a:r>
              <a:rPr lang="en-US"/>
              <a:t>Anshu Pandey</a:t>
            </a:r>
            <a:endParaRPr lang="en-US" dirty="0"/>
          </a:p>
        </p:txBody>
      </p:sp>
      <p:sp>
        <p:nvSpPr>
          <p:cNvPr id="6" name="TextBox 5">
            <a:extLst>
              <a:ext uri="{FF2B5EF4-FFF2-40B4-BE49-F238E27FC236}">
                <a16:creationId xmlns:a16="http://schemas.microsoft.com/office/drawing/2014/main" id="{6144DE7A-6340-4361-A5FB-32765B1EE064}"/>
              </a:ext>
            </a:extLst>
          </p:cNvPr>
          <p:cNvSpPr txBox="1"/>
          <p:nvPr/>
        </p:nvSpPr>
        <p:spPr>
          <a:xfrm>
            <a:off x="4131426" y="3697515"/>
            <a:ext cx="6101542" cy="1938992"/>
          </a:xfrm>
          <a:prstGeom prst="rect">
            <a:avLst/>
          </a:prstGeom>
          <a:noFill/>
        </p:spPr>
        <p:txBody>
          <a:bodyPr wrap="square">
            <a:spAutoFit/>
          </a:bodyPr>
          <a:lstStyle/>
          <a:p>
            <a:r>
              <a:rPr lang="en-IN" sz="2400" dirty="0"/>
              <a:t>Where </a:t>
            </a:r>
          </a:p>
          <a:p>
            <a:r>
              <a:rPr lang="en-IN" sz="2400" dirty="0"/>
              <a:t>I = size of input image</a:t>
            </a:r>
          </a:p>
          <a:p>
            <a:r>
              <a:rPr lang="en-IN" sz="2400" dirty="0"/>
              <a:t>F = filter size (OR kernel size)</a:t>
            </a:r>
          </a:p>
          <a:p>
            <a:r>
              <a:rPr lang="en-IN" sz="2400" dirty="0"/>
              <a:t>P = Number of zero padding layers</a:t>
            </a:r>
          </a:p>
          <a:p>
            <a:r>
              <a:rPr lang="en-IN" sz="2400" dirty="0"/>
              <a:t>S = strides</a:t>
            </a:r>
          </a:p>
        </p:txBody>
      </p:sp>
    </p:spTree>
    <p:extLst>
      <p:ext uri="{BB962C8B-B14F-4D97-AF65-F5344CB8AC3E}">
        <p14:creationId xmlns:p14="http://schemas.microsoft.com/office/powerpoint/2010/main" val="2177074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3" name="Picture 2" descr="https://thumbs.gfycat.com/GoodShinyGhostshrimp-max-1mb.gif">
            <a:extLst>
              <a:ext uri="{FF2B5EF4-FFF2-40B4-BE49-F238E27FC236}">
                <a16:creationId xmlns:a16="http://schemas.microsoft.com/office/drawing/2014/main" id="{1DADC865-1E52-4E30-AC66-F802AEA07C4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21858" y="1480499"/>
            <a:ext cx="8730061" cy="49237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DDE1E7-E53C-43A2-89EF-E170AF058BC3}"/>
              </a:ext>
            </a:extLst>
          </p:cNvPr>
          <p:cNvSpPr>
            <a:spLocks noGrp="1"/>
          </p:cNvSpPr>
          <p:nvPr>
            <p:ph type="title"/>
          </p:nvPr>
        </p:nvSpPr>
        <p:spPr>
          <a:xfrm>
            <a:off x="1024128" y="585216"/>
            <a:ext cx="3133581" cy="1499616"/>
          </a:xfrm>
        </p:spPr>
        <p:txBody>
          <a:bodyPr>
            <a:normAutofit/>
          </a:bodyPr>
          <a:lstStyle/>
          <a:p>
            <a:r>
              <a:rPr lang="en-IN" dirty="0" err="1"/>
              <a:t>Relu</a:t>
            </a:r>
            <a:r>
              <a:rPr lang="en-IN" dirty="0"/>
              <a:t> </a:t>
            </a:r>
          </a:p>
        </p:txBody>
      </p:sp>
      <p:sp>
        <p:nvSpPr>
          <p:cNvPr id="3" name="Footer Placeholder 2">
            <a:extLst>
              <a:ext uri="{FF2B5EF4-FFF2-40B4-BE49-F238E27FC236}">
                <a16:creationId xmlns:a16="http://schemas.microsoft.com/office/drawing/2014/main" id="{32D4339A-1A4A-4A08-BD4A-2CE29558136D}"/>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351224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B712-9BC8-499B-B9E0-F4E7A7FB16F3}"/>
              </a:ext>
            </a:extLst>
          </p:cNvPr>
          <p:cNvSpPr>
            <a:spLocks noGrp="1"/>
          </p:cNvSpPr>
          <p:nvPr>
            <p:ph type="title"/>
          </p:nvPr>
        </p:nvSpPr>
        <p:spPr/>
        <p:txBody>
          <a:bodyPr/>
          <a:lstStyle/>
          <a:p>
            <a:r>
              <a:rPr lang="en-IN" dirty="0" err="1"/>
              <a:t>Maxpooling</a:t>
            </a:r>
            <a:endParaRPr lang="en-IN" dirty="0"/>
          </a:p>
        </p:txBody>
      </p:sp>
      <p:pic>
        <p:nvPicPr>
          <p:cNvPr id="3074" name="Picture 2" descr="https://upload.wikimedia.org/wikipedia/commons/e/e9/Max_pooling.png">
            <a:extLst>
              <a:ext uri="{FF2B5EF4-FFF2-40B4-BE49-F238E27FC236}">
                <a16:creationId xmlns:a16="http://schemas.microsoft.com/office/drawing/2014/main" id="{6CA1A22E-8C53-4326-8EA0-CCA8F4309C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98448" y="1590957"/>
            <a:ext cx="8086792" cy="468182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1FEE596-53C6-4D47-A8B3-4D9781D4FFDE}"/>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187428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duotone>
              <a:prstClr val="black"/>
              <a:schemeClr val="bg2">
                <a:tint val="45000"/>
                <a:satMod val="400000"/>
              </a:schemeClr>
            </a:duotone>
            <a:alphaModFix amt="25000"/>
            <a:extLst>
              <a:ext uri="{28A0092B-C50C-407E-A947-70E740481C1C}">
                <a14:useLocalDpi xmlns:a14="http://schemas.microsoft.com/office/drawing/2010/main" val="0"/>
              </a:ext>
            </a:extLst>
          </a:blip>
          <a:srcRect t="5199" b="10532"/>
          <a:stretch/>
        </p:blipFill>
        <p:spPr>
          <a:xfrm>
            <a:off x="20" y="10"/>
            <a:ext cx="12191980" cy="6857990"/>
          </a:xfrm>
          <a:prstGeom prst="rect">
            <a:avLst/>
          </a:prstGeom>
        </p:spPr>
      </p:pic>
      <p:sp>
        <p:nvSpPr>
          <p:cNvPr id="4" name="Title 3"/>
          <p:cNvSpPr>
            <a:spLocks noGrp="1"/>
          </p:cNvSpPr>
          <p:nvPr>
            <p:ph type="title"/>
          </p:nvPr>
        </p:nvSpPr>
        <p:spPr>
          <a:xfrm>
            <a:off x="1024128" y="585216"/>
            <a:ext cx="9720072" cy="1499616"/>
          </a:xfrm>
        </p:spPr>
        <p:txBody>
          <a:bodyPr vert="horz" lIns="91440" tIns="45720" rIns="91440" bIns="45720" rtlCol="0" anchor="ctr">
            <a:normAutofit/>
          </a:bodyPr>
          <a:lstStyle/>
          <a:p>
            <a:r>
              <a:rPr lang="en-US">
                <a:solidFill>
                  <a:schemeClr val="tx1"/>
                </a:solidFill>
              </a:rPr>
              <a:t>Agenda </a:t>
            </a:r>
          </a:p>
        </p:txBody>
      </p:sp>
      <p:sp>
        <p:nvSpPr>
          <p:cNvPr id="6" name="TextBox 5"/>
          <p:cNvSpPr txBox="1"/>
          <p:nvPr/>
        </p:nvSpPr>
        <p:spPr>
          <a:xfrm>
            <a:off x="1024128" y="2286000"/>
            <a:ext cx="9720071" cy="4023360"/>
          </a:xfrm>
          <a:prstGeom prst="rect">
            <a:avLst/>
          </a:prstGeom>
        </p:spPr>
        <p:txBody>
          <a:bodyPr vert="horz" lIns="45720" tIns="45720" rIns="45720" bIns="45720" rtlCol="0">
            <a:normAutofit/>
          </a:bodyPr>
          <a:lstStyle/>
          <a:p>
            <a:pPr marL="504217" indent="-504217" defTabSz="914400">
              <a:lnSpc>
                <a:spcPct val="90000"/>
              </a:lnSpc>
              <a:spcAft>
                <a:spcPts val="588"/>
              </a:spcAft>
              <a:buClr>
                <a:schemeClr val="accent3"/>
              </a:buClr>
              <a:buFont typeface="+mj-lt"/>
              <a:buAutoNum type="arabicPeriod"/>
            </a:pPr>
            <a:r>
              <a:rPr lang="en-US" dirty="0"/>
              <a:t>CNN Introduction</a:t>
            </a:r>
          </a:p>
        </p:txBody>
      </p:sp>
      <p:sp>
        <p:nvSpPr>
          <p:cNvPr id="2" name="Footer Placeholder 1">
            <a:extLst>
              <a:ext uri="{FF2B5EF4-FFF2-40B4-BE49-F238E27FC236}">
                <a16:creationId xmlns:a16="http://schemas.microsoft.com/office/drawing/2014/main" id="{ED594EB4-AE7C-4725-A075-16F0BBF79ADB}"/>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31257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7D3C-3D53-422C-BB2E-E378972986EA}"/>
              </a:ext>
            </a:extLst>
          </p:cNvPr>
          <p:cNvSpPr>
            <a:spLocks noGrp="1"/>
          </p:cNvSpPr>
          <p:nvPr>
            <p:ph type="title"/>
          </p:nvPr>
        </p:nvSpPr>
        <p:spPr/>
        <p:txBody>
          <a:bodyPr/>
          <a:lstStyle/>
          <a:p>
            <a:r>
              <a:rPr lang="en-IN" dirty="0"/>
              <a:t>CNN</a:t>
            </a:r>
          </a:p>
        </p:txBody>
      </p:sp>
      <p:sp>
        <p:nvSpPr>
          <p:cNvPr id="4" name="Footer Placeholder 3">
            <a:extLst>
              <a:ext uri="{FF2B5EF4-FFF2-40B4-BE49-F238E27FC236}">
                <a16:creationId xmlns:a16="http://schemas.microsoft.com/office/drawing/2014/main" id="{F1CA242B-6A45-4E62-9D7E-EB837A47E29E}"/>
              </a:ext>
            </a:extLst>
          </p:cNvPr>
          <p:cNvSpPr>
            <a:spLocks noGrp="1"/>
          </p:cNvSpPr>
          <p:nvPr>
            <p:ph type="ftr" sz="quarter" idx="11"/>
          </p:nvPr>
        </p:nvSpPr>
        <p:spPr/>
        <p:txBody>
          <a:bodyPr/>
          <a:lstStyle/>
          <a:p>
            <a:r>
              <a:rPr lang="en-US"/>
              <a:t>Anshu Pandey</a:t>
            </a:r>
            <a:endParaRPr lang="en-US" dirty="0"/>
          </a:p>
        </p:txBody>
      </p:sp>
      <p:pic>
        <p:nvPicPr>
          <p:cNvPr id="5" name="Picture 2" descr="https://thumbs.gfycat.com/WeepyConcreteGemsbok-size_restricted.gif">
            <a:extLst>
              <a:ext uri="{FF2B5EF4-FFF2-40B4-BE49-F238E27FC236}">
                <a16:creationId xmlns:a16="http://schemas.microsoft.com/office/drawing/2014/main" id="{F35736C5-5939-447C-8735-A3512F0085C5}"/>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1176" y="1788057"/>
            <a:ext cx="8298876" cy="4655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50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6BC7-BA5B-4A8C-A8BA-0EB66E15042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14BED0E6-A205-48BA-8D8C-8BFCEB263A19}"/>
              </a:ext>
            </a:extLst>
          </p:cNvPr>
          <p:cNvPicPr>
            <a:picLocks noGrp="1" noChangeAspect="1"/>
          </p:cNvPicPr>
          <p:nvPr>
            <p:ph idx="1"/>
          </p:nvPr>
        </p:nvPicPr>
        <p:blipFill>
          <a:blip r:embed="rId2"/>
          <a:stretch>
            <a:fillRect/>
          </a:stretch>
        </p:blipFill>
        <p:spPr>
          <a:xfrm>
            <a:off x="861334" y="684212"/>
            <a:ext cx="10831903" cy="5588572"/>
          </a:xfrm>
          <a:prstGeom prst="rect">
            <a:avLst/>
          </a:prstGeom>
        </p:spPr>
      </p:pic>
      <p:sp>
        <p:nvSpPr>
          <p:cNvPr id="5" name="Footer Placeholder 4">
            <a:extLst>
              <a:ext uri="{FF2B5EF4-FFF2-40B4-BE49-F238E27FC236}">
                <a16:creationId xmlns:a16="http://schemas.microsoft.com/office/drawing/2014/main" id="{2C11EA26-21BB-4225-8BC5-15F871C5F5E4}"/>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1887193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BA3B9B-A5EE-4E60-B809-932268261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ACC9FD-ADBC-4681-80D2-95389D55CAEA}"/>
              </a:ext>
            </a:extLst>
          </p:cNvPr>
          <p:cNvSpPr>
            <a:spLocks noGrp="1"/>
          </p:cNvSpPr>
          <p:nvPr>
            <p:ph type="title"/>
          </p:nvPr>
        </p:nvSpPr>
        <p:spPr>
          <a:xfrm>
            <a:off x="1024129" y="585216"/>
            <a:ext cx="3779085" cy="1499616"/>
          </a:xfrm>
        </p:spPr>
        <p:txBody>
          <a:bodyPr>
            <a:normAutofit/>
          </a:bodyPr>
          <a:lstStyle/>
          <a:p>
            <a:r>
              <a:rPr lang="en-IN">
                <a:solidFill>
                  <a:srgbClr val="FFFFFF"/>
                </a:solidFill>
              </a:rPr>
              <a:t>FLATTEN LAYER </a:t>
            </a:r>
          </a:p>
        </p:txBody>
      </p:sp>
      <p:cxnSp>
        <p:nvCxnSpPr>
          <p:cNvPr id="12" name="Straight Connector 11">
            <a:extLst>
              <a:ext uri="{FF2B5EF4-FFF2-40B4-BE49-F238E27FC236}">
                <a16:creationId xmlns:a16="http://schemas.microsoft.com/office/drawing/2014/main" id="{2F119B9D-EB57-4E21-A62E-D4EB28B107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C1567E2-EE41-46CA-972C-7570BCE462F1}"/>
              </a:ext>
            </a:extLst>
          </p:cNvPr>
          <p:cNvSpPr>
            <a:spLocks noGrp="1"/>
          </p:cNvSpPr>
          <p:nvPr>
            <p:ph idx="1"/>
          </p:nvPr>
        </p:nvSpPr>
        <p:spPr>
          <a:xfrm>
            <a:off x="1024129" y="2286000"/>
            <a:ext cx="3791711" cy="3931920"/>
          </a:xfrm>
        </p:spPr>
        <p:txBody>
          <a:bodyPr>
            <a:normAutofit/>
          </a:bodyPr>
          <a:lstStyle/>
          <a:p>
            <a:r>
              <a:rPr lang="en-US">
                <a:solidFill>
                  <a:srgbClr val="FFFFFF"/>
                </a:solidFill>
              </a:rPr>
              <a:t>Flattening is the process of converting the array obtained from pooled feature map into a single long continuous linear vector.</a:t>
            </a:r>
            <a:endParaRPr lang="en-IN">
              <a:solidFill>
                <a:srgbClr val="FFFFFF"/>
              </a:solidFill>
            </a:endParaRPr>
          </a:p>
        </p:txBody>
      </p:sp>
      <p:pic>
        <p:nvPicPr>
          <p:cNvPr id="5" name="Picture 4">
            <a:extLst>
              <a:ext uri="{FF2B5EF4-FFF2-40B4-BE49-F238E27FC236}">
                <a16:creationId xmlns:a16="http://schemas.microsoft.com/office/drawing/2014/main" id="{580EE10D-3251-43DA-8784-BB519C11A9A9}"/>
              </a:ext>
            </a:extLst>
          </p:cNvPr>
          <p:cNvPicPr>
            <a:picLocks noChangeAspect="1"/>
          </p:cNvPicPr>
          <p:nvPr/>
        </p:nvPicPr>
        <p:blipFill>
          <a:blip r:embed="rId2"/>
          <a:stretch>
            <a:fillRect/>
          </a:stretch>
        </p:blipFill>
        <p:spPr>
          <a:xfrm>
            <a:off x="6096000" y="1867243"/>
            <a:ext cx="5455921" cy="3123513"/>
          </a:xfrm>
          <a:prstGeom prst="rect">
            <a:avLst/>
          </a:prstGeom>
        </p:spPr>
      </p:pic>
      <p:sp>
        <p:nvSpPr>
          <p:cNvPr id="4" name="Footer Placeholder 3">
            <a:extLst>
              <a:ext uri="{FF2B5EF4-FFF2-40B4-BE49-F238E27FC236}">
                <a16:creationId xmlns:a16="http://schemas.microsoft.com/office/drawing/2014/main" id="{1D7228C9-C422-4507-BD1B-01FF2DC2D39C}"/>
              </a:ext>
            </a:extLst>
          </p:cNvPr>
          <p:cNvSpPr>
            <a:spLocks noGrp="1"/>
          </p:cNvSpPr>
          <p:nvPr>
            <p:ph type="ftr" sz="quarter" idx="11"/>
          </p:nvPr>
        </p:nvSpPr>
        <p:spPr>
          <a:xfrm>
            <a:off x="4842932" y="6470704"/>
            <a:ext cx="5901458" cy="274320"/>
          </a:xfrm>
        </p:spPr>
        <p:txBody>
          <a:bodyPr>
            <a:normAutofit/>
          </a:bodyPr>
          <a:lstStyle/>
          <a:p>
            <a:pPr>
              <a:spcAft>
                <a:spcPts val="600"/>
              </a:spcAft>
            </a:pPr>
            <a:r>
              <a:rPr lang="en-US"/>
              <a:t>Anshu Pandey</a:t>
            </a:r>
          </a:p>
        </p:txBody>
      </p:sp>
    </p:spTree>
    <p:extLst>
      <p:ext uri="{BB962C8B-B14F-4D97-AF65-F5344CB8AC3E}">
        <p14:creationId xmlns:p14="http://schemas.microsoft.com/office/powerpoint/2010/main" val="4072712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A3F99-178D-46A7-835D-4467C24D4609}"/>
              </a:ext>
            </a:extLst>
          </p:cNvPr>
          <p:cNvSpPr>
            <a:spLocks noGrp="1"/>
          </p:cNvSpPr>
          <p:nvPr>
            <p:ph type="title"/>
          </p:nvPr>
        </p:nvSpPr>
        <p:spPr/>
        <p:txBody>
          <a:bodyPr/>
          <a:lstStyle/>
          <a:p>
            <a:r>
              <a:rPr lang="en-IN" dirty="0"/>
              <a:t>FULLY CONNECTED LAYER</a:t>
            </a:r>
          </a:p>
        </p:txBody>
      </p:sp>
      <p:sp>
        <p:nvSpPr>
          <p:cNvPr id="3" name="Content Placeholder 2">
            <a:extLst>
              <a:ext uri="{FF2B5EF4-FFF2-40B4-BE49-F238E27FC236}">
                <a16:creationId xmlns:a16="http://schemas.microsoft.com/office/drawing/2014/main" id="{C020ABC2-046E-4705-8BCD-39D4CF1DFAAD}"/>
              </a:ext>
            </a:extLst>
          </p:cNvPr>
          <p:cNvSpPr>
            <a:spLocks noGrp="1"/>
          </p:cNvSpPr>
          <p:nvPr>
            <p:ph idx="1"/>
          </p:nvPr>
        </p:nvSpPr>
        <p:spPr>
          <a:xfrm>
            <a:off x="1024129" y="2286000"/>
            <a:ext cx="2949356" cy="4023360"/>
          </a:xfrm>
        </p:spPr>
        <p:txBody>
          <a:bodyPr/>
          <a:lstStyle/>
          <a:p>
            <a:r>
              <a:rPr lang="en-US" dirty="0"/>
              <a:t>Flattened layer is then fed as input to fully connected layer to classify the image</a:t>
            </a:r>
            <a:endParaRPr lang="en-IN" dirty="0"/>
          </a:p>
        </p:txBody>
      </p:sp>
      <p:sp>
        <p:nvSpPr>
          <p:cNvPr id="4" name="Footer Placeholder 3">
            <a:extLst>
              <a:ext uri="{FF2B5EF4-FFF2-40B4-BE49-F238E27FC236}">
                <a16:creationId xmlns:a16="http://schemas.microsoft.com/office/drawing/2014/main" id="{505F7660-E278-4CDF-A40C-BE31E426847A}"/>
              </a:ext>
            </a:extLst>
          </p:cNvPr>
          <p:cNvSpPr>
            <a:spLocks noGrp="1"/>
          </p:cNvSpPr>
          <p:nvPr>
            <p:ph type="ftr" sz="quarter" idx="11"/>
          </p:nvPr>
        </p:nvSpPr>
        <p:spPr/>
        <p:txBody>
          <a:bodyPr/>
          <a:lstStyle/>
          <a:p>
            <a:r>
              <a:rPr lang="en-US"/>
              <a:t>Anshu Pandey</a:t>
            </a:r>
            <a:endParaRPr lang="en-US" dirty="0"/>
          </a:p>
        </p:txBody>
      </p:sp>
      <p:pic>
        <p:nvPicPr>
          <p:cNvPr id="5" name="Picture 4">
            <a:extLst>
              <a:ext uri="{FF2B5EF4-FFF2-40B4-BE49-F238E27FC236}">
                <a16:creationId xmlns:a16="http://schemas.microsoft.com/office/drawing/2014/main" id="{232A3430-D981-47F2-B86F-46F3025EF922}"/>
              </a:ext>
            </a:extLst>
          </p:cNvPr>
          <p:cNvPicPr>
            <a:picLocks noChangeAspect="1"/>
          </p:cNvPicPr>
          <p:nvPr/>
        </p:nvPicPr>
        <p:blipFill>
          <a:blip r:embed="rId2"/>
          <a:stretch>
            <a:fillRect/>
          </a:stretch>
        </p:blipFill>
        <p:spPr>
          <a:xfrm>
            <a:off x="3744657" y="2286000"/>
            <a:ext cx="7423214" cy="3483033"/>
          </a:xfrm>
          <a:prstGeom prst="rect">
            <a:avLst/>
          </a:prstGeom>
        </p:spPr>
      </p:pic>
    </p:spTree>
    <p:extLst>
      <p:ext uri="{BB962C8B-B14F-4D97-AF65-F5344CB8AC3E}">
        <p14:creationId xmlns:p14="http://schemas.microsoft.com/office/powerpoint/2010/main" val="1835981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8EF9F-7D6C-42E8-9BB0-51EDB988C041}"/>
              </a:ext>
            </a:extLst>
          </p:cNvPr>
          <p:cNvSpPr>
            <a:spLocks noGrp="1"/>
          </p:cNvSpPr>
          <p:nvPr>
            <p:ph type="title"/>
          </p:nvPr>
        </p:nvSpPr>
        <p:spPr/>
        <p:txBody>
          <a:bodyPr/>
          <a:lstStyle/>
          <a:p>
            <a:r>
              <a:rPr lang="en-US" dirty="0"/>
              <a:t>SUMMARY: LAYERS IN CONVOLUTIONAL NEURAL NETWORK</a:t>
            </a:r>
            <a:endParaRPr lang="en-IN" dirty="0"/>
          </a:p>
        </p:txBody>
      </p:sp>
      <p:pic>
        <p:nvPicPr>
          <p:cNvPr id="5" name="Content Placeholder 4">
            <a:extLst>
              <a:ext uri="{FF2B5EF4-FFF2-40B4-BE49-F238E27FC236}">
                <a16:creationId xmlns:a16="http://schemas.microsoft.com/office/drawing/2014/main" id="{C0D42FD9-CA91-4736-9300-25457DEC61AB}"/>
              </a:ext>
            </a:extLst>
          </p:cNvPr>
          <p:cNvPicPr>
            <a:picLocks noGrp="1" noChangeAspect="1"/>
          </p:cNvPicPr>
          <p:nvPr>
            <p:ph idx="1"/>
          </p:nvPr>
        </p:nvPicPr>
        <p:blipFill>
          <a:blip r:embed="rId2"/>
          <a:stretch>
            <a:fillRect/>
          </a:stretch>
        </p:blipFill>
        <p:spPr>
          <a:xfrm>
            <a:off x="688502" y="2446638"/>
            <a:ext cx="11066144" cy="3488649"/>
          </a:xfrm>
          <a:prstGeom prst="rect">
            <a:avLst/>
          </a:prstGeom>
        </p:spPr>
      </p:pic>
      <p:sp>
        <p:nvSpPr>
          <p:cNvPr id="4" name="Footer Placeholder 3">
            <a:extLst>
              <a:ext uri="{FF2B5EF4-FFF2-40B4-BE49-F238E27FC236}">
                <a16:creationId xmlns:a16="http://schemas.microsoft.com/office/drawing/2014/main" id="{2CC18937-C2EC-4B6A-9E87-C1ACEC67F5FA}"/>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401249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7BC4-D824-4D53-BA17-AA93F8A74C24}"/>
              </a:ext>
            </a:extLst>
          </p:cNvPr>
          <p:cNvSpPr>
            <a:spLocks noGrp="1"/>
          </p:cNvSpPr>
          <p:nvPr>
            <p:ph type="title"/>
          </p:nvPr>
        </p:nvSpPr>
        <p:spPr/>
        <p:txBody>
          <a:bodyPr/>
          <a:lstStyle/>
          <a:p>
            <a:r>
              <a:rPr lang="en-IN" dirty="0"/>
              <a:t>Dropout</a:t>
            </a:r>
          </a:p>
        </p:txBody>
      </p:sp>
      <p:sp>
        <p:nvSpPr>
          <p:cNvPr id="4" name="Footer Placeholder 3">
            <a:extLst>
              <a:ext uri="{FF2B5EF4-FFF2-40B4-BE49-F238E27FC236}">
                <a16:creationId xmlns:a16="http://schemas.microsoft.com/office/drawing/2014/main" id="{D926F46A-2413-4016-AC85-9598540AC2BD}"/>
              </a:ext>
            </a:extLst>
          </p:cNvPr>
          <p:cNvSpPr>
            <a:spLocks noGrp="1"/>
          </p:cNvSpPr>
          <p:nvPr>
            <p:ph type="ftr" sz="quarter" idx="11"/>
          </p:nvPr>
        </p:nvSpPr>
        <p:spPr/>
        <p:txBody>
          <a:bodyPr/>
          <a:lstStyle/>
          <a:p>
            <a:r>
              <a:rPr lang="en-US"/>
              <a:t>Anshu Pandey</a:t>
            </a:r>
            <a:endParaRPr lang="en-US" dirty="0"/>
          </a:p>
        </p:txBody>
      </p:sp>
      <p:pic>
        <p:nvPicPr>
          <p:cNvPr id="1026" name="Picture 2" descr="DropOut examples">
            <a:extLst>
              <a:ext uri="{FF2B5EF4-FFF2-40B4-BE49-F238E27FC236}">
                <a16:creationId xmlns:a16="http://schemas.microsoft.com/office/drawing/2014/main" id="{656C2506-54D4-47B7-998B-A22DE03C94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4128" y="2303165"/>
            <a:ext cx="6118985" cy="34350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0DDCBFB-3111-4422-A0FE-3C2EB96E220D}"/>
              </a:ext>
            </a:extLst>
          </p:cNvPr>
          <p:cNvSpPr txBox="1"/>
          <p:nvPr/>
        </p:nvSpPr>
        <p:spPr>
          <a:xfrm>
            <a:off x="7540488" y="1335024"/>
            <a:ext cx="4277696" cy="3970318"/>
          </a:xfrm>
          <a:prstGeom prst="rect">
            <a:avLst/>
          </a:prstGeom>
          <a:noFill/>
        </p:spPr>
        <p:txBody>
          <a:bodyPr wrap="square">
            <a:spAutoFit/>
          </a:bodyPr>
          <a:lstStyle/>
          <a:p>
            <a:r>
              <a:rPr lang="en-US" b="0" i="0" dirty="0">
                <a:solidFill>
                  <a:srgbClr val="242729"/>
                </a:solidFill>
                <a:effectLst/>
                <a:latin typeface="Arial" panose="020B0604020202020204" pitchFamily="34" charset="0"/>
              </a:rPr>
              <a:t>To apply </a:t>
            </a:r>
            <a:r>
              <a:rPr lang="en-US" b="0" i="0" dirty="0" err="1">
                <a:solidFill>
                  <a:srgbClr val="242729"/>
                </a:solidFill>
                <a:effectLst/>
                <a:latin typeface="Arial" panose="020B0604020202020204" pitchFamily="34" charset="0"/>
              </a:rPr>
              <a:t>DropOut</a:t>
            </a:r>
            <a:r>
              <a:rPr lang="en-US" b="0" i="0" dirty="0">
                <a:solidFill>
                  <a:srgbClr val="242729"/>
                </a:solidFill>
                <a:effectLst/>
                <a:latin typeface="Arial" panose="020B0604020202020204" pitchFamily="34" charset="0"/>
              </a:rPr>
              <a:t>, we randomly select a subset of the units and clamp their output to zero, regardless of the input; this effectively removes those units from the model. A different subset of units is randomly selected every time we present a training example.</a:t>
            </a:r>
          </a:p>
          <a:p>
            <a:endParaRPr lang="en-US" dirty="0">
              <a:solidFill>
                <a:srgbClr val="242729"/>
              </a:solidFill>
              <a:latin typeface="Arial" panose="020B0604020202020204" pitchFamily="34" charset="0"/>
            </a:endParaRPr>
          </a:p>
          <a:p>
            <a:r>
              <a:rPr lang="en-US" b="0" i="0" dirty="0">
                <a:solidFill>
                  <a:srgbClr val="242729"/>
                </a:solidFill>
                <a:effectLst/>
                <a:latin typeface="Arial" panose="020B0604020202020204" pitchFamily="34" charset="0"/>
              </a:rPr>
              <a:t>At test time, we use the complete network but rescale the weights to compensate for the fact that all of them can now become active (e.g., if you drop half of the nodes, the weights should also be halved).</a:t>
            </a:r>
            <a:endParaRPr lang="en-IN" dirty="0"/>
          </a:p>
        </p:txBody>
      </p:sp>
    </p:spTree>
    <p:extLst>
      <p:ext uri="{BB962C8B-B14F-4D97-AF65-F5344CB8AC3E}">
        <p14:creationId xmlns:p14="http://schemas.microsoft.com/office/powerpoint/2010/main" val="2469653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B03DF-59F1-4851-9085-B2EC4D132E4B}"/>
              </a:ext>
            </a:extLst>
          </p:cNvPr>
          <p:cNvSpPr>
            <a:spLocks noGrp="1"/>
          </p:cNvSpPr>
          <p:nvPr>
            <p:ph type="title"/>
          </p:nvPr>
        </p:nvSpPr>
        <p:spPr/>
        <p:txBody>
          <a:bodyPr/>
          <a:lstStyle/>
          <a:p>
            <a:r>
              <a:rPr lang="en-IN" dirty="0" err="1"/>
              <a:t>DropConnect</a:t>
            </a:r>
            <a:endParaRPr lang="en-IN" dirty="0"/>
          </a:p>
        </p:txBody>
      </p:sp>
      <p:sp>
        <p:nvSpPr>
          <p:cNvPr id="4" name="Footer Placeholder 3">
            <a:extLst>
              <a:ext uri="{FF2B5EF4-FFF2-40B4-BE49-F238E27FC236}">
                <a16:creationId xmlns:a16="http://schemas.microsoft.com/office/drawing/2014/main" id="{EC511A6B-CCBF-45BF-B658-E5EC31CB9DE9}"/>
              </a:ext>
            </a:extLst>
          </p:cNvPr>
          <p:cNvSpPr>
            <a:spLocks noGrp="1"/>
          </p:cNvSpPr>
          <p:nvPr>
            <p:ph type="ftr" sz="quarter" idx="11"/>
          </p:nvPr>
        </p:nvSpPr>
        <p:spPr/>
        <p:txBody>
          <a:bodyPr/>
          <a:lstStyle/>
          <a:p>
            <a:r>
              <a:rPr lang="en-US"/>
              <a:t>Anshu Pandey</a:t>
            </a:r>
            <a:endParaRPr lang="en-US" dirty="0"/>
          </a:p>
        </p:txBody>
      </p:sp>
      <p:pic>
        <p:nvPicPr>
          <p:cNvPr id="2050" name="Picture 2" descr="DropConnect">
            <a:extLst>
              <a:ext uri="{FF2B5EF4-FFF2-40B4-BE49-F238E27FC236}">
                <a16:creationId xmlns:a16="http://schemas.microsoft.com/office/drawing/2014/main" id="{309F5C41-55DD-45EA-A963-09BF4406EC9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4128" y="2250059"/>
            <a:ext cx="6422448" cy="40227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407D7C-2701-4891-A720-113111537CAA}"/>
              </a:ext>
            </a:extLst>
          </p:cNvPr>
          <p:cNvSpPr txBox="1"/>
          <p:nvPr/>
        </p:nvSpPr>
        <p:spPr>
          <a:xfrm>
            <a:off x="7792278" y="2669257"/>
            <a:ext cx="3498768" cy="1477328"/>
          </a:xfrm>
          <a:prstGeom prst="rect">
            <a:avLst/>
          </a:prstGeom>
          <a:noFill/>
        </p:spPr>
        <p:txBody>
          <a:bodyPr wrap="square">
            <a:spAutoFit/>
          </a:bodyPr>
          <a:lstStyle/>
          <a:p>
            <a:r>
              <a:rPr lang="en-US" b="0" i="0" dirty="0" err="1">
                <a:solidFill>
                  <a:srgbClr val="242729"/>
                </a:solidFill>
                <a:effectLst/>
                <a:latin typeface="Arial" panose="020B0604020202020204" pitchFamily="34" charset="0"/>
              </a:rPr>
              <a:t>DropConnect</a:t>
            </a:r>
            <a:r>
              <a:rPr lang="en-US" b="0" i="0" dirty="0">
                <a:solidFill>
                  <a:srgbClr val="242729"/>
                </a:solidFill>
                <a:effectLst/>
                <a:latin typeface="Arial" panose="020B0604020202020204" pitchFamily="34" charset="0"/>
              </a:rPr>
              <a:t> works similarly, except that we disable individual weights (i.e., set them to zero), instead of nodes, so a node can remain partially active.</a:t>
            </a:r>
            <a:endParaRPr lang="en-IN" dirty="0"/>
          </a:p>
        </p:txBody>
      </p:sp>
    </p:spTree>
    <p:extLst>
      <p:ext uri="{BB962C8B-B14F-4D97-AF65-F5344CB8AC3E}">
        <p14:creationId xmlns:p14="http://schemas.microsoft.com/office/powerpoint/2010/main" val="2461978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21">
            <a:extLst>
              <a:ext uri="{FF2B5EF4-FFF2-40B4-BE49-F238E27FC236}">
                <a16:creationId xmlns:a16="http://schemas.microsoft.com/office/drawing/2014/main" id="{BE194971-2F2D-44B0-8AE6-FF2DCCEE0A9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Oval 5">
            <a:extLst>
              <a:ext uri="{FF2B5EF4-FFF2-40B4-BE49-F238E27FC236}">
                <a16:creationId xmlns:a16="http://schemas.microsoft.com/office/drawing/2014/main" id="{1FF9A61E-EB11-4C46-82E1-3E00A3B4B4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3" name="Straight Connector 25">
            <a:extLst>
              <a:ext uri="{FF2B5EF4-FFF2-40B4-BE49-F238E27FC236}">
                <a16:creationId xmlns:a16="http://schemas.microsoft.com/office/drawing/2014/main" id="{5E564EB3-35F2-4EFF-87DC-642DC020526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74" name="Rectangle 27">
            <a:extLst>
              <a:ext uri="{FF2B5EF4-FFF2-40B4-BE49-F238E27FC236}">
                <a16:creationId xmlns:a16="http://schemas.microsoft.com/office/drawing/2014/main" id="{4C0648FB-4388-443C-8D4E-4A9FF03360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5" name="Rectangle 29">
            <a:extLst>
              <a:ext uri="{FF2B5EF4-FFF2-40B4-BE49-F238E27FC236}">
                <a16:creationId xmlns:a16="http://schemas.microsoft.com/office/drawing/2014/main" id="{4A8D762E-DA8D-419A-BA44-68B93D3D92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31">
            <a:extLst>
              <a:ext uri="{FF2B5EF4-FFF2-40B4-BE49-F238E27FC236}">
                <a16:creationId xmlns:a16="http://schemas.microsoft.com/office/drawing/2014/main" id="{47F95953-8E19-4C01-997F-0E959B52B7A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552199" y="5234457"/>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75101D8-E176-4FDC-84B7-8913B2A25F7A}"/>
              </a:ext>
            </a:extLst>
          </p:cNvPr>
          <p:cNvSpPr>
            <a:spLocks noGrp="1"/>
          </p:cNvSpPr>
          <p:nvPr>
            <p:ph type="title"/>
          </p:nvPr>
        </p:nvSpPr>
        <p:spPr>
          <a:xfrm>
            <a:off x="1286933" y="977048"/>
            <a:ext cx="9618133" cy="2960980"/>
          </a:xfrm>
        </p:spPr>
        <p:txBody>
          <a:bodyPr vert="horz" lIns="91440" tIns="45720" rIns="91440" bIns="45720" rtlCol="0" anchor="b">
            <a:normAutofit/>
          </a:bodyPr>
          <a:lstStyle/>
          <a:p>
            <a:r>
              <a:rPr lang="en-US" sz="6600" cap="none" dirty="0">
                <a:solidFill>
                  <a:schemeClr val="bg1"/>
                </a:solidFill>
                <a:latin typeface="Calibri" panose="020F0502020204030204" pitchFamily="34" charset="0"/>
                <a:cs typeface="Calibri" panose="020F0502020204030204" pitchFamily="34" charset="0"/>
              </a:rPr>
              <a:t>Example </a:t>
            </a:r>
          </a:p>
        </p:txBody>
      </p:sp>
      <p:sp>
        <p:nvSpPr>
          <p:cNvPr id="3" name="Footer Placeholder 2">
            <a:extLst>
              <a:ext uri="{FF2B5EF4-FFF2-40B4-BE49-F238E27FC236}">
                <a16:creationId xmlns:a16="http://schemas.microsoft.com/office/drawing/2014/main" id="{6D2178B6-AAA3-4AEC-83D3-9E21E5899908}"/>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1733816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MNIST Dataset</a:t>
            </a:r>
            <a:endParaRPr lang="en-IN" sz="4000" cap="none" dirty="0"/>
          </a:p>
        </p:txBody>
      </p:sp>
      <p:sp>
        <p:nvSpPr>
          <p:cNvPr id="2" name="Rectangle 1">
            <a:extLst>
              <a:ext uri="{FF2B5EF4-FFF2-40B4-BE49-F238E27FC236}">
                <a16:creationId xmlns:a16="http://schemas.microsoft.com/office/drawing/2014/main" id="{4912894C-A324-40E6-8B2F-5EF23BB18382}"/>
              </a:ext>
            </a:extLst>
          </p:cNvPr>
          <p:cNvSpPr/>
          <p:nvPr/>
        </p:nvSpPr>
        <p:spPr>
          <a:xfrm>
            <a:off x="1024127" y="2690336"/>
            <a:ext cx="9720071" cy="923330"/>
          </a:xfrm>
          <a:prstGeom prst="rect">
            <a:avLst/>
          </a:prstGeom>
        </p:spPr>
        <p:txBody>
          <a:bodyPr wrap="square">
            <a:spAutoFit/>
          </a:bodyPr>
          <a:lstStyle/>
          <a:p>
            <a:r>
              <a:rPr lang="en-IN" dirty="0"/>
              <a:t>The MNIST database (Modified National Institute of Standards and Technology database) is a large database of handwritten digits that is commonly used for training various image processing systems. The database is also widely used for training and testing in the field of machine learning.</a:t>
            </a:r>
          </a:p>
        </p:txBody>
      </p:sp>
      <p:sp>
        <p:nvSpPr>
          <p:cNvPr id="3" name="Rectangle 2">
            <a:extLst>
              <a:ext uri="{FF2B5EF4-FFF2-40B4-BE49-F238E27FC236}">
                <a16:creationId xmlns:a16="http://schemas.microsoft.com/office/drawing/2014/main" id="{9E188F0E-A529-4B4E-924B-17BD5492364C}"/>
              </a:ext>
            </a:extLst>
          </p:cNvPr>
          <p:cNvSpPr/>
          <p:nvPr/>
        </p:nvSpPr>
        <p:spPr>
          <a:xfrm>
            <a:off x="1024127" y="3903994"/>
            <a:ext cx="9720070" cy="1477328"/>
          </a:xfrm>
          <a:prstGeom prst="rect">
            <a:avLst/>
          </a:prstGeom>
        </p:spPr>
        <p:txBody>
          <a:bodyPr wrap="square">
            <a:spAutoFit/>
          </a:bodyPr>
          <a:lstStyle/>
          <a:p>
            <a:r>
              <a:rPr lang="en-US" dirty="0"/>
              <a:t>The MNIST database of handwritten digits, has a training set of 60,000 examples, and a test set of 10,000 examples. It is a subset of a larger set available from NIST. The digits have been size-normalized and centered in a fixed-size image of size 28x28.</a:t>
            </a:r>
          </a:p>
          <a:p>
            <a:endParaRPr lang="en-US" dirty="0"/>
          </a:p>
          <a:p>
            <a:r>
              <a:rPr lang="en-US" dirty="0"/>
              <a:t>It can manually be downloaded from </a:t>
            </a:r>
            <a:r>
              <a:rPr lang="en-US"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hlinkClick r:id="rId2"/>
              </a:rPr>
              <a:t>http://yann.lecun.com/exdb/mnist/</a:t>
            </a:r>
            <a:r>
              <a:rPr lang="en-US" dirty="0">
                <a:solidFill>
                  <a:srgbClr val="000000"/>
                </a:solidFill>
                <a:latin typeface="Times New Roman" panose="02020603050405020304" pitchFamily="18" charset="0"/>
              </a:rPr>
              <a:t> </a:t>
            </a:r>
            <a:endParaRPr lang="en-IN" dirty="0"/>
          </a:p>
        </p:txBody>
      </p:sp>
      <p:sp>
        <p:nvSpPr>
          <p:cNvPr id="5" name="Footer Placeholder 4">
            <a:extLst>
              <a:ext uri="{FF2B5EF4-FFF2-40B4-BE49-F238E27FC236}">
                <a16:creationId xmlns:a16="http://schemas.microsoft.com/office/drawing/2014/main" id="{5D93D6E6-7771-4F03-936B-CE2F3CA443CE}"/>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062620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Importing libraries</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import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numpy</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as np</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import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tensorflow</a:t>
              </a: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keras.models</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Sequential</a:t>
              </a:r>
            </a:p>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keras.layers</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Dense, Dropout, Flatten</a:t>
              </a:r>
            </a:p>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keras.layers.convolutional</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Conv2D, MaxPooling2D</a:t>
              </a:r>
            </a:p>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backend</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import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matplotlib.pyplot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as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plt</a:t>
              </a: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keras.utils</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np_utils</a:t>
              </a:r>
              <a:endParaRPr kumimoji="0" sz="2000" b="0" i="0" u="none" strike="noStrike" kern="1200" cap="none" spc="0" normalizeH="0" baseline="0" noProof="0" dirty="0">
                <a:ln>
                  <a:noFill/>
                </a:ln>
                <a:solidFill>
                  <a:prstClr val="black">
                    <a:lumMod val="85000"/>
                    <a:lumOff val="15000"/>
                  </a:prstClr>
                </a:solidFill>
                <a:effectLst/>
                <a:uLnTx/>
                <a:uFillTx/>
                <a:latin typeface="Courier New" panose="02070309020205020404" pitchFamily="49" charset="0"/>
                <a:ea typeface="+mn-ea"/>
                <a:cs typeface="Courier New" panose="02070309020205020404" pitchFamily="49" charset="0"/>
              </a:endParaRPr>
            </a:p>
          </p:txBody>
        </p:sp>
      </p:grpSp>
      <p:sp>
        <p:nvSpPr>
          <p:cNvPr id="2" name="Footer Placeholder 1">
            <a:extLst>
              <a:ext uri="{FF2B5EF4-FFF2-40B4-BE49-F238E27FC236}">
                <a16:creationId xmlns:a16="http://schemas.microsoft.com/office/drawing/2014/main" id="{1CFE23DF-DAC8-414A-BAD7-71A9FF578C2D}"/>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896668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B06A-E14C-49CA-9EA9-5666A174088E}"/>
              </a:ext>
            </a:extLst>
          </p:cNvPr>
          <p:cNvSpPr>
            <a:spLocks noGrp="1"/>
          </p:cNvSpPr>
          <p:nvPr>
            <p:ph type="title"/>
          </p:nvPr>
        </p:nvSpPr>
        <p:spPr/>
        <p:txBody>
          <a:bodyPr/>
          <a:lstStyle/>
          <a:p>
            <a:r>
              <a:rPr lang="en-IN" dirty="0"/>
              <a:t>Image classification</a:t>
            </a:r>
          </a:p>
        </p:txBody>
      </p:sp>
      <p:sp>
        <p:nvSpPr>
          <p:cNvPr id="3" name="Footer Placeholder 2">
            <a:extLst>
              <a:ext uri="{FF2B5EF4-FFF2-40B4-BE49-F238E27FC236}">
                <a16:creationId xmlns:a16="http://schemas.microsoft.com/office/drawing/2014/main" id="{87529EC6-F99E-4E54-BBBE-756679764B0B}"/>
              </a:ext>
            </a:extLst>
          </p:cNvPr>
          <p:cNvSpPr>
            <a:spLocks noGrp="1"/>
          </p:cNvSpPr>
          <p:nvPr>
            <p:ph type="ftr" sz="quarter" idx="11"/>
          </p:nvPr>
        </p:nvSpPr>
        <p:spPr/>
        <p:txBody>
          <a:bodyPr/>
          <a:lstStyle/>
          <a:p>
            <a:r>
              <a:rPr lang="en-US"/>
              <a:t>Anshu Pandey</a:t>
            </a:r>
            <a:endParaRPr lang="en-US" dirty="0"/>
          </a:p>
        </p:txBody>
      </p:sp>
      <p:pic>
        <p:nvPicPr>
          <p:cNvPr id="4" name="Picture 3">
            <a:extLst>
              <a:ext uri="{FF2B5EF4-FFF2-40B4-BE49-F238E27FC236}">
                <a16:creationId xmlns:a16="http://schemas.microsoft.com/office/drawing/2014/main" id="{185995B5-1C5D-4C7F-8673-486956F4D014}"/>
              </a:ext>
            </a:extLst>
          </p:cNvPr>
          <p:cNvPicPr>
            <a:picLocks noChangeAspect="1"/>
          </p:cNvPicPr>
          <p:nvPr/>
        </p:nvPicPr>
        <p:blipFill>
          <a:blip r:embed="rId2"/>
          <a:stretch>
            <a:fillRect/>
          </a:stretch>
        </p:blipFill>
        <p:spPr>
          <a:xfrm>
            <a:off x="1144452" y="1991728"/>
            <a:ext cx="8140798" cy="4281056"/>
          </a:xfrm>
          <a:prstGeom prst="rect">
            <a:avLst/>
          </a:prstGeom>
        </p:spPr>
      </p:pic>
    </p:spTree>
    <p:extLst>
      <p:ext uri="{BB962C8B-B14F-4D97-AF65-F5344CB8AC3E}">
        <p14:creationId xmlns:p14="http://schemas.microsoft.com/office/powerpoint/2010/main" val="3233497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Load data</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keras.datasets</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mnist</a:t>
              </a:r>
              <a:endParaRPr lang="en-IN"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endParaRPr lang="en-IN"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Load data and target from MNIST data</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mnist.load_data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endParaRPr lang="en-IN" sz="2000" dirty="0">
                <a:solidFill>
                  <a:prstClr val="black">
                    <a:lumMod val="85000"/>
                    <a:lumOff val="15000"/>
                  </a:prstClr>
                </a:solidFill>
                <a:latin typeface="Courier New" panose="02070309020205020404" pitchFamily="49" charset="0"/>
                <a:cs typeface="Courier New" panose="02070309020205020404" pitchFamily="49" charset="0"/>
              </a:endParaRPr>
            </a:p>
          </p:txBody>
        </p:sp>
      </p:grpSp>
      <p:sp>
        <p:nvSpPr>
          <p:cNvPr id="2" name="Footer Placeholder 1">
            <a:extLst>
              <a:ext uri="{FF2B5EF4-FFF2-40B4-BE49-F238E27FC236}">
                <a16:creationId xmlns:a16="http://schemas.microsoft.com/office/drawing/2014/main" id="{9BFE2F3A-7178-4AD5-83B3-D5696E3A5739}"/>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969586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sz="4000" cap="none" dirty="0"/>
              <a:t>Feature Engineering on data</a:t>
            </a:r>
          </a:p>
        </p:txBody>
      </p:sp>
      <p:grpSp>
        <p:nvGrpSpPr>
          <p:cNvPr id="6" name="Group 5">
            <a:extLst>
              <a:ext uri="{FF2B5EF4-FFF2-40B4-BE49-F238E27FC236}">
                <a16:creationId xmlns:a16="http://schemas.microsoft.com/office/drawing/2014/main" id="{F74F4980-F2A3-4FBA-931F-7EB2932E5553}"/>
              </a:ext>
            </a:extLst>
          </p:cNvPr>
          <p:cNvGrpSpPr/>
          <p:nvPr/>
        </p:nvGrpSpPr>
        <p:grpSpPr>
          <a:xfrm>
            <a:off x="817162" y="2084832"/>
            <a:ext cx="10903783" cy="4187952"/>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 Set image information</a:t>
              </a: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channels = 1</a:t>
              </a: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height = 28</a:t>
              </a: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width = 28</a:t>
              </a:r>
            </a:p>
            <a:p>
              <a:pPr lvl="0">
                <a:lnSpc>
                  <a:spcPct val="150000"/>
                </a:lnSpc>
              </a:pPr>
              <a:endParaRPr lang="en-US"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 Reshape training image data into features</a:t>
              </a:r>
            </a:p>
            <a:p>
              <a:pPr lvl="0">
                <a:lnSpc>
                  <a:spcPct val="150000"/>
                </a:lnSpc>
              </a:pPr>
              <a:r>
                <a:rPr lang="en-US" dirty="0" err="1">
                  <a:solidFill>
                    <a:prstClr val="black">
                      <a:lumMod val="85000"/>
                      <a:lumOff val="15000"/>
                    </a:prstClr>
                  </a:solidFill>
                  <a:latin typeface="Courier New" panose="02070309020205020404" pitchFamily="49" charset="0"/>
                  <a:cs typeface="Courier New" panose="02070309020205020404" pitchFamily="49" charset="0"/>
                </a:rPr>
                <a:t>train_data</a:t>
              </a:r>
              <a:r>
                <a:rPr lang="en-US" dirty="0">
                  <a:solidFill>
                    <a:prstClr val="black">
                      <a:lumMod val="85000"/>
                      <a:lumOff val="15000"/>
                    </a:prstClr>
                  </a:solidFill>
                  <a:latin typeface="Courier New" panose="02070309020205020404" pitchFamily="49" charset="0"/>
                  <a:cs typeface="Courier New" panose="02070309020205020404" pitchFamily="49" charset="0"/>
                </a:rPr>
                <a:t> = </a:t>
              </a:r>
              <a:r>
                <a:rPr lang="en-US" dirty="0" err="1">
                  <a:solidFill>
                    <a:prstClr val="black">
                      <a:lumMod val="85000"/>
                      <a:lumOff val="15000"/>
                    </a:prstClr>
                  </a:solidFill>
                  <a:latin typeface="Courier New" panose="02070309020205020404" pitchFamily="49" charset="0"/>
                  <a:cs typeface="Courier New" panose="02070309020205020404" pitchFamily="49" charset="0"/>
                </a:rPr>
                <a:t>train_data.reshape</a:t>
              </a:r>
              <a:r>
                <a:rPr lang="en-US" dirty="0">
                  <a:solidFill>
                    <a:prstClr val="black">
                      <a:lumMod val="85000"/>
                      <a:lumOff val="15000"/>
                    </a:prstClr>
                  </a:solidFill>
                  <a:latin typeface="Courier New" panose="02070309020205020404" pitchFamily="49" charset="0"/>
                  <a:cs typeface="Courier New" panose="02070309020205020404" pitchFamily="49" charset="0"/>
                </a:rPr>
                <a:t>(</a:t>
              </a:r>
              <a:r>
                <a:rPr lang="en-US" dirty="0" err="1">
                  <a:solidFill>
                    <a:prstClr val="black">
                      <a:lumMod val="85000"/>
                      <a:lumOff val="15000"/>
                    </a:prstClr>
                  </a:solidFill>
                  <a:latin typeface="Courier New" panose="02070309020205020404" pitchFamily="49" charset="0"/>
                  <a:cs typeface="Courier New" panose="02070309020205020404" pitchFamily="49" charset="0"/>
                </a:rPr>
                <a:t>train_data.shape</a:t>
              </a:r>
              <a:r>
                <a:rPr lang="en-US" dirty="0">
                  <a:solidFill>
                    <a:prstClr val="black">
                      <a:lumMod val="85000"/>
                      <a:lumOff val="15000"/>
                    </a:prstClr>
                  </a:solidFill>
                  <a:latin typeface="Courier New" panose="02070309020205020404" pitchFamily="49" charset="0"/>
                  <a:cs typeface="Courier New" panose="02070309020205020404" pitchFamily="49" charset="0"/>
                </a:rPr>
                <a:t>[0], channels, height, width)</a:t>
              </a:r>
            </a:p>
            <a:p>
              <a:pPr lvl="0">
                <a:lnSpc>
                  <a:spcPct val="150000"/>
                </a:lnSpc>
              </a:pPr>
              <a:endParaRPr lang="en-US"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 Reshape test image data into features</a:t>
              </a:r>
            </a:p>
            <a:p>
              <a:pPr lvl="0">
                <a:lnSpc>
                  <a:spcPct val="150000"/>
                </a:lnSpc>
              </a:pPr>
              <a:r>
                <a:rPr lang="en-US" dirty="0" err="1">
                  <a:solidFill>
                    <a:prstClr val="black">
                      <a:lumMod val="85000"/>
                      <a:lumOff val="15000"/>
                    </a:prstClr>
                  </a:solidFill>
                  <a:latin typeface="Courier New" panose="02070309020205020404" pitchFamily="49" charset="0"/>
                  <a:cs typeface="Courier New" panose="02070309020205020404" pitchFamily="49" charset="0"/>
                </a:rPr>
                <a:t>test_data</a:t>
              </a:r>
              <a:r>
                <a:rPr lang="en-US" dirty="0">
                  <a:solidFill>
                    <a:prstClr val="black">
                      <a:lumMod val="85000"/>
                      <a:lumOff val="15000"/>
                    </a:prstClr>
                  </a:solidFill>
                  <a:latin typeface="Courier New" panose="02070309020205020404" pitchFamily="49" charset="0"/>
                  <a:cs typeface="Courier New" panose="02070309020205020404" pitchFamily="49" charset="0"/>
                </a:rPr>
                <a:t> = </a:t>
              </a:r>
              <a:r>
                <a:rPr lang="en-US" dirty="0" err="1">
                  <a:solidFill>
                    <a:prstClr val="black">
                      <a:lumMod val="85000"/>
                      <a:lumOff val="15000"/>
                    </a:prstClr>
                  </a:solidFill>
                  <a:latin typeface="Courier New" panose="02070309020205020404" pitchFamily="49" charset="0"/>
                  <a:cs typeface="Courier New" panose="02070309020205020404" pitchFamily="49" charset="0"/>
                </a:rPr>
                <a:t>test_data.reshape</a:t>
              </a:r>
              <a:r>
                <a:rPr lang="en-US" dirty="0">
                  <a:solidFill>
                    <a:prstClr val="black">
                      <a:lumMod val="85000"/>
                      <a:lumOff val="15000"/>
                    </a:prstClr>
                  </a:solidFill>
                  <a:latin typeface="Courier New" panose="02070309020205020404" pitchFamily="49" charset="0"/>
                  <a:cs typeface="Courier New" panose="02070309020205020404" pitchFamily="49" charset="0"/>
                </a:rPr>
                <a:t>(</a:t>
              </a:r>
              <a:r>
                <a:rPr lang="en-US" dirty="0" err="1">
                  <a:solidFill>
                    <a:prstClr val="black">
                      <a:lumMod val="85000"/>
                      <a:lumOff val="15000"/>
                    </a:prstClr>
                  </a:solidFill>
                  <a:latin typeface="Courier New" panose="02070309020205020404" pitchFamily="49" charset="0"/>
                  <a:cs typeface="Courier New" panose="02070309020205020404" pitchFamily="49" charset="0"/>
                </a:rPr>
                <a:t>test_data.shape</a:t>
              </a:r>
              <a:r>
                <a:rPr lang="en-US" dirty="0">
                  <a:solidFill>
                    <a:prstClr val="black">
                      <a:lumMod val="85000"/>
                      <a:lumOff val="15000"/>
                    </a:prstClr>
                  </a:solidFill>
                  <a:latin typeface="Courier New" panose="02070309020205020404" pitchFamily="49" charset="0"/>
                  <a:cs typeface="Courier New" panose="02070309020205020404" pitchFamily="49" charset="0"/>
                </a:rPr>
                <a:t>[0], c</a:t>
              </a:r>
              <a:endParaRPr kumimoji="0" b="0" i="0" u="none" strike="noStrike" kern="1200" cap="none" spc="0" normalizeH="0" baseline="0" noProof="0" dirty="0">
                <a:ln>
                  <a:noFill/>
                </a:ln>
                <a:solidFill>
                  <a:prstClr val="black">
                    <a:lumMod val="85000"/>
                    <a:lumOff val="15000"/>
                  </a:prstClr>
                </a:solidFill>
                <a:effectLst/>
                <a:uLnTx/>
                <a:uFillTx/>
                <a:latin typeface="Courier New" panose="02070309020205020404" pitchFamily="49" charset="0"/>
                <a:ea typeface="+mn-ea"/>
                <a:cs typeface="Courier New" panose="02070309020205020404" pitchFamily="49" charset="0"/>
              </a:endParaRPr>
            </a:p>
          </p:txBody>
        </p:sp>
      </p:grpSp>
      <p:sp>
        <p:nvSpPr>
          <p:cNvPr id="2" name="Footer Placeholder 1">
            <a:extLst>
              <a:ext uri="{FF2B5EF4-FFF2-40B4-BE49-F238E27FC236}">
                <a16:creationId xmlns:a16="http://schemas.microsoft.com/office/drawing/2014/main" id="{CEA80075-AE31-4421-B054-8CFFAFD61562}"/>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4191066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Feature Engineering on data</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Rescale pixel intensity to between 0 and 1</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train_features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255</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test_features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255</a:t>
              </a: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One-hot encode target</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np_utils.to_categorical</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np_utils.to_categorical</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number_of_classes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test_target.shape</a:t>
              </a:r>
              <a:r>
                <a:rPr lang="en-US" sz="2000" dirty="0">
                  <a:solidFill>
                    <a:prstClr val="black">
                      <a:lumMod val="85000"/>
                      <a:lumOff val="15000"/>
                    </a:prstClr>
                  </a:solidFill>
                  <a:latin typeface="Courier New" panose="02070309020205020404" pitchFamily="49" charset="0"/>
                  <a:cs typeface="Courier New" panose="02070309020205020404" pitchFamily="49" charset="0"/>
                </a:rPr>
                <a:t>[1]</a:t>
              </a:r>
              <a:endParaRPr kumimoji="0" sz="2000" b="0" i="0" u="none" strike="noStrike" kern="1200" cap="none" spc="0" normalizeH="0" baseline="0" noProof="0" dirty="0">
                <a:ln>
                  <a:noFill/>
                </a:ln>
                <a:solidFill>
                  <a:prstClr val="black">
                    <a:lumMod val="85000"/>
                    <a:lumOff val="15000"/>
                  </a:prstClr>
                </a:solidFill>
                <a:effectLst/>
                <a:uLnTx/>
                <a:uFillTx/>
                <a:latin typeface="Courier New" panose="02070309020205020404" pitchFamily="49" charset="0"/>
                <a:ea typeface="+mn-ea"/>
                <a:cs typeface="Courier New" panose="02070309020205020404" pitchFamily="49" charset="0"/>
              </a:endParaRPr>
            </a:p>
          </p:txBody>
        </p:sp>
      </p:grpSp>
      <p:sp>
        <p:nvSpPr>
          <p:cNvPr id="2" name="Footer Placeholder 1">
            <a:extLst>
              <a:ext uri="{FF2B5EF4-FFF2-40B4-BE49-F238E27FC236}">
                <a16:creationId xmlns:a16="http://schemas.microsoft.com/office/drawing/2014/main" id="{8465D273-543E-4B38-B759-ED472051B17F}"/>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4040898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Start neural network</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network = Sequential()</a:t>
              </a:r>
            </a:p>
          </p:txBody>
        </p:sp>
      </p:grpSp>
      <p:sp>
        <p:nvSpPr>
          <p:cNvPr id="2" name="Footer Placeholder 1">
            <a:extLst>
              <a:ext uri="{FF2B5EF4-FFF2-40B4-BE49-F238E27FC236}">
                <a16:creationId xmlns:a16="http://schemas.microsoft.com/office/drawing/2014/main" id="{C28015CD-E7F5-4D6A-8B04-FA84E9B60C17}"/>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81241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convolutional layer with 64 filters, a 5x5 window, and </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ReLU</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activation function</a:t>
              </a: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(Conv2D(filters=64,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kernel_size</a:t>
              </a:r>
              <a:r>
                <a:rPr lang="en-US" sz="2000" dirty="0">
                  <a:solidFill>
                    <a:prstClr val="black">
                      <a:lumMod val="85000"/>
                      <a:lumOff val="15000"/>
                    </a:prstClr>
                  </a:solidFill>
                  <a:latin typeface="Courier New" panose="02070309020205020404" pitchFamily="49" charset="0"/>
                  <a:cs typeface="Courier New" panose="02070309020205020404" pitchFamily="49" charset="0"/>
                </a:rPr>
                <a:t>=(5, 5),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input_shape</a:t>
              </a:r>
              <a:r>
                <a:rPr lang="en-US" sz="2000" dirty="0">
                  <a:solidFill>
                    <a:prstClr val="black">
                      <a:lumMod val="85000"/>
                      <a:lumOff val="15000"/>
                    </a:prstClr>
                  </a:solidFill>
                  <a:latin typeface="Courier New" panose="02070309020205020404" pitchFamily="49" charset="0"/>
                  <a:cs typeface="Courier New" panose="02070309020205020404" pitchFamily="49" charset="0"/>
                </a:rPr>
                <a:t>=(channels, width, height), activation='</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relu</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p:txBody>
        </p:sp>
      </p:grpSp>
      <p:sp>
        <p:nvSpPr>
          <p:cNvPr id="2" name="Footer Placeholder 1">
            <a:extLst>
              <a:ext uri="{FF2B5EF4-FFF2-40B4-BE49-F238E27FC236}">
                <a16:creationId xmlns:a16="http://schemas.microsoft.com/office/drawing/2014/main" id="{C6B26975-D382-4176-9104-B5E1A396A420}"/>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4091134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max pooling layer with a 2x2 window</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(MaxPooling2D(</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pool_size</a:t>
              </a:r>
              <a:r>
                <a:rPr lang="en-US" sz="2000" dirty="0">
                  <a:solidFill>
                    <a:prstClr val="black">
                      <a:lumMod val="85000"/>
                      <a:lumOff val="15000"/>
                    </a:prstClr>
                  </a:solidFill>
                  <a:latin typeface="Courier New" panose="02070309020205020404" pitchFamily="49" charset="0"/>
                  <a:cs typeface="Courier New" panose="02070309020205020404" pitchFamily="49" charset="0"/>
                </a:rPr>
                <a:t>=(2, 2)))</a:t>
              </a:r>
            </a:p>
          </p:txBody>
        </p:sp>
      </p:grpSp>
      <p:sp>
        <p:nvSpPr>
          <p:cNvPr id="2" name="Footer Placeholder 1">
            <a:extLst>
              <a:ext uri="{FF2B5EF4-FFF2-40B4-BE49-F238E27FC236}">
                <a16:creationId xmlns:a16="http://schemas.microsoft.com/office/drawing/2014/main" id="{CADA0022-0BB7-48D4-BAA0-71CAFF41E29B}"/>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877585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dropout layer</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(Dropout(0.5))</a:t>
              </a:r>
            </a:p>
          </p:txBody>
        </p:sp>
      </p:grpSp>
      <p:sp>
        <p:nvSpPr>
          <p:cNvPr id="2" name="Footer Placeholder 1">
            <a:extLst>
              <a:ext uri="{FF2B5EF4-FFF2-40B4-BE49-F238E27FC236}">
                <a16:creationId xmlns:a16="http://schemas.microsoft.com/office/drawing/2014/main" id="{CC3FAC36-CC15-47AD-8015-0267AD88AD6F}"/>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171347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layer to flatten input</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(Flatten())</a:t>
              </a:r>
            </a:p>
          </p:txBody>
        </p:sp>
      </p:grpSp>
      <p:sp>
        <p:nvSpPr>
          <p:cNvPr id="2" name="Footer Placeholder 1">
            <a:extLst>
              <a:ext uri="{FF2B5EF4-FFF2-40B4-BE49-F238E27FC236}">
                <a16:creationId xmlns:a16="http://schemas.microsoft.com/office/drawing/2014/main" id="{1856BF9E-1DF5-43B5-874E-B91F7BFF7BEE}"/>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1755520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28864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 Add fully connected layer of 128 units with a </a:t>
              </a:r>
              <a:r>
                <a:rPr lang="en-US" dirty="0" err="1">
                  <a:solidFill>
                    <a:prstClr val="black">
                      <a:lumMod val="85000"/>
                      <a:lumOff val="15000"/>
                    </a:prstClr>
                  </a:solidFill>
                  <a:latin typeface="Courier New" panose="02070309020205020404" pitchFamily="49" charset="0"/>
                  <a:cs typeface="Courier New" panose="02070309020205020404" pitchFamily="49" charset="0"/>
                </a:rPr>
                <a:t>ReLU</a:t>
              </a:r>
              <a:r>
                <a:rPr lang="en-US" dirty="0">
                  <a:solidFill>
                    <a:prstClr val="black">
                      <a:lumMod val="85000"/>
                      <a:lumOff val="15000"/>
                    </a:prstClr>
                  </a:solidFill>
                  <a:latin typeface="Courier New" panose="02070309020205020404" pitchFamily="49" charset="0"/>
                  <a:cs typeface="Courier New" panose="02070309020205020404" pitchFamily="49" charset="0"/>
                </a:rPr>
                <a:t> activation function</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(Dense(128, activation='</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relu</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p:txBody>
        </p:sp>
      </p:grpSp>
      <p:sp>
        <p:nvSpPr>
          <p:cNvPr id="2" name="Footer Placeholder 1">
            <a:extLst>
              <a:ext uri="{FF2B5EF4-FFF2-40B4-BE49-F238E27FC236}">
                <a16:creationId xmlns:a16="http://schemas.microsoft.com/office/drawing/2014/main" id="{5412867C-C979-4368-8EFB-7C1B19701670}"/>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477052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dropout layer</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(Dropout(0.5))</a:t>
              </a:r>
            </a:p>
          </p:txBody>
        </p:sp>
      </p:grpSp>
      <p:sp>
        <p:nvSpPr>
          <p:cNvPr id="2" name="Footer Placeholder 1">
            <a:extLst>
              <a:ext uri="{FF2B5EF4-FFF2-40B4-BE49-F238E27FC236}">
                <a16:creationId xmlns:a16="http://schemas.microsoft.com/office/drawing/2014/main" id="{0E4359BB-A078-4370-B528-CD38F017F08A}"/>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700381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F712E-ABE7-4789-BA2E-E705554994A5}"/>
              </a:ext>
            </a:extLst>
          </p:cNvPr>
          <p:cNvSpPr>
            <a:spLocks noGrp="1"/>
          </p:cNvSpPr>
          <p:nvPr>
            <p:ph type="title"/>
          </p:nvPr>
        </p:nvSpPr>
        <p:spPr/>
        <p:txBody>
          <a:bodyPr/>
          <a:lstStyle/>
          <a:p>
            <a:r>
              <a:rPr lang="en-IN" dirty="0"/>
              <a:t>Why not DNN?</a:t>
            </a:r>
          </a:p>
        </p:txBody>
      </p:sp>
      <p:sp>
        <p:nvSpPr>
          <p:cNvPr id="3" name="Footer Placeholder 2">
            <a:extLst>
              <a:ext uri="{FF2B5EF4-FFF2-40B4-BE49-F238E27FC236}">
                <a16:creationId xmlns:a16="http://schemas.microsoft.com/office/drawing/2014/main" id="{7FF02F04-BAC8-4648-8379-012EA98B0203}"/>
              </a:ext>
            </a:extLst>
          </p:cNvPr>
          <p:cNvSpPr>
            <a:spLocks noGrp="1"/>
          </p:cNvSpPr>
          <p:nvPr>
            <p:ph type="ftr" sz="quarter" idx="11"/>
          </p:nvPr>
        </p:nvSpPr>
        <p:spPr/>
        <p:txBody>
          <a:bodyPr/>
          <a:lstStyle/>
          <a:p>
            <a:r>
              <a:rPr lang="en-US"/>
              <a:t>Anshu Pandey</a:t>
            </a:r>
            <a:endParaRPr lang="en-US" dirty="0"/>
          </a:p>
        </p:txBody>
      </p:sp>
      <p:pic>
        <p:nvPicPr>
          <p:cNvPr id="4" name="Picture 3">
            <a:extLst>
              <a:ext uri="{FF2B5EF4-FFF2-40B4-BE49-F238E27FC236}">
                <a16:creationId xmlns:a16="http://schemas.microsoft.com/office/drawing/2014/main" id="{18C53FDF-7F3B-4AE7-BF68-96BA4DCAA688}"/>
              </a:ext>
            </a:extLst>
          </p:cNvPr>
          <p:cNvPicPr>
            <a:picLocks noChangeAspect="1"/>
          </p:cNvPicPr>
          <p:nvPr/>
        </p:nvPicPr>
        <p:blipFill>
          <a:blip r:embed="rId2"/>
          <a:stretch>
            <a:fillRect/>
          </a:stretch>
        </p:blipFill>
        <p:spPr>
          <a:xfrm>
            <a:off x="1024128" y="1867194"/>
            <a:ext cx="8684210" cy="4646814"/>
          </a:xfrm>
          <a:prstGeom prst="rect">
            <a:avLst/>
          </a:prstGeom>
        </p:spPr>
      </p:pic>
    </p:spTree>
    <p:extLst>
      <p:ext uri="{BB962C8B-B14F-4D97-AF65-F5344CB8AC3E}">
        <p14:creationId xmlns:p14="http://schemas.microsoft.com/office/powerpoint/2010/main" val="1374819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fully connected layer with a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softmax</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activation function</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(Dense(</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number_of_classes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activation='</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softmax</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p:txBody>
        </p:sp>
      </p:grpSp>
      <p:sp>
        <p:nvSpPr>
          <p:cNvPr id="2" name="Footer Placeholder 1">
            <a:extLst>
              <a:ext uri="{FF2B5EF4-FFF2-40B4-BE49-F238E27FC236}">
                <a16:creationId xmlns:a16="http://schemas.microsoft.com/office/drawing/2014/main" id="{CDB63D52-77C4-4783-8239-08CCD2BA989F}"/>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2353182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Compile 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737529"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Compile neural network</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network.compile</a:t>
              </a:r>
              <a:r>
                <a:rPr lang="en-US" sz="2000" dirty="0">
                  <a:solidFill>
                    <a:prstClr val="black">
                      <a:lumMod val="85000"/>
                      <a:lumOff val="15000"/>
                    </a:prstClr>
                  </a:solidFill>
                  <a:latin typeface="Courier New" panose="02070309020205020404" pitchFamily="49" charset="0"/>
                  <a:cs typeface="Courier New" panose="02070309020205020404" pitchFamily="49" charset="0"/>
                </a:rPr>
                <a:t>(loss='</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categorical_crossentropy</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Cross-entropy</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optimizer='</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rmsprop</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Root Mean Square Propagation</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metrics=['accuracy']) # Accuracy performance metric</a:t>
              </a:r>
            </a:p>
          </p:txBody>
        </p:sp>
      </p:grpSp>
      <p:sp>
        <p:nvSpPr>
          <p:cNvPr id="2" name="Footer Placeholder 1">
            <a:extLst>
              <a:ext uri="{FF2B5EF4-FFF2-40B4-BE49-F238E27FC236}">
                <a16:creationId xmlns:a16="http://schemas.microsoft.com/office/drawing/2014/main" id="{40579ED1-E7B6-4DB0-8B7F-229FAD568355}"/>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1867415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Train 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831274" y="2358047"/>
            <a:ext cx="10996886"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Train neural network</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network.fit</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train_features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Features</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Target</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epochs=2, # Number of epochs</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verbose=0, # Don't print description after each epoch</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batch_size</a:t>
              </a:r>
              <a:r>
                <a:rPr lang="en-US" sz="2000" dirty="0">
                  <a:solidFill>
                    <a:prstClr val="black">
                      <a:lumMod val="85000"/>
                      <a:lumOff val="15000"/>
                    </a:prstClr>
                  </a:solidFill>
                  <a:latin typeface="Courier New" panose="02070309020205020404" pitchFamily="49" charset="0"/>
                  <a:cs typeface="Courier New" panose="02070309020205020404" pitchFamily="49" charset="0"/>
                </a:rPr>
                <a:t>=1000, # Number of observations per batch</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validation_data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test_features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evaluation</a:t>
              </a:r>
            </a:p>
          </p:txBody>
        </p:sp>
      </p:grpSp>
      <p:sp>
        <p:nvSpPr>
          <p:cNvPr id="2" name="Footer Placeholder 1">
            <a:extLst>
              <a:ext uri="{FF2B5EF4-FFF2-40B4-BE49-F238E27FC236}">
                <a16:creationId xmlns:a16="http://schemas.microsoft.com/office/drawing/2014/main" id="{2764807C-2DAC-4D68-A265-A19AC654D134}"/>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993827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Prediction</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predicting the image</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img</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[0]</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network.predict_classes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img.reshape</a:t>
              </a:r>
              <a:r>
                <a:rPr lang="en-US" sz="2000" dirty="0">
                  <a:solidFill>
                    <a:prstClr val="black">
                      <a:lumMod val="85000"/>
                      <a:lumOff val="15000"/>
                    </a:prstClr>
                  </a:solidFill>
                  <a:latin typeface="Courier New" panose="02070309020205020404" pitchFamily="49" charset="0"/>
                  <a:cs typeface="Courier New" panose="02070309020205020404" pitchFamily="49" charset="0"/>
                </a:rPr>
                <a:t>(1,1,28,28))</a:t>
              </a: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visualizing the image</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plt.imshow</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img.reshape</a:t>
              </a:r>
              <a:r>
                <a:rPr lang="en-US" sz="2000" dirty="0">
                  <a:solidFill>
                    <a:prstClr val="black">
                      <a:lumMod val="85000"/>
                      <a:lumOff val="15000"/>
                    </a:prstClr>
                  </a:solidFill>
                  <a:latin typeface="Courier New" panose="02070309020205020404" pitchFamily="49" charset="0"/>
                  <a:cs typeface="Courier New" panose="02070309020205020404" pitchFamily="49" charset="0"/>
                </a:rPr>
                <a:t>(28,28),</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cmap</a:t>
              </a:r>
              <a:r>
                <a:rPr lang="en-US" sz="2000" dirty="0">
                  <a:solidFill>
                    <a:prstClr val="black">
                      <a:lumMod val="85000"/>
                      <a:lumOff val="15000"/>
                    </a:prstClr>
                  </a:solidFill>
                  <a:latin typeface="Courier New" panose="02070309020205020404" pitchFamily="49" charset="0"/>
                  <a:cs typeface="Courier New" panose="02070309020205020404" pitchFamily="49" charset="0"/>
                </a:rPr>
                <a:t>='gray')</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plt.show</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p:txBody>
        </p:sp>
      </p:grpSp>
      <p:sp>
        <p:nvSpPr>
          <p:cNvPr id="2" name="Footer Placeholder 1">
            <a:extLst>
              <a:ext uri="{FF2B5EF4-FFF2-40B4-BE49-F238E27FC236}">
                <a16:creationId xmlns:a16="http://schemas.microsoft.com/office/drawing/2014/main" id="{6E779661-81F1-42E0-A60A-F18EB92033FD}"/>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1277362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cap="none" dirty="0">
                <a:solidFill>
                  <a:schemeClr val="accent2">
                    <a:lumMod val="50000"/>
                  </a:schemeClr>
                </a:solidFill>
                <a:latin typeface="Arial" panose="020B0604020202020204" pitchFamily="34" charset="0"/>
                <a:cs typeface="Arial" panose="020B0604020202020204" pitchFamily="34" charset="0"/>
              </a:rPr>
              <a:t>Use cases</a:t>
            </a:r>
          </a:p>
        </p:txBody>
      </p:sp>
      <p:sp>
        <p:nvSpPr>
          <p:cNvPr id="3" name="Content Placeholder 2"/>
          <p:cNvSpPr>
            <a:spLocks noGrp="1"/>
          </p:cNvSpPr>
          <p:nvPr>
            <p:ph idx="1"/>
          </p:nvPr>
        </p:nvSpPr>
        <p:spPr/>
        <p:txBody>
          <a:bodyPr>
            <a:normAutofit lnSpcReduction="10000"/>
          </a:bodyPr>
          <a:lstStyle/>
          <a:p>
            <a:r>
              <a:rPr lang="en-US" sz="2400" dirty="0">
                <a:latin typeface="Arial" panose="020B0604020202020204" pitchFamily="34" charset="0"/>
                <a:cs typeface="Arial" panose="020B0604020202020204" pitchFamily="34" charset="0"/>
              </a:rPr>
              <a:t> </a:t>
            </a:r>
            <a:r>
              <a:rPr lang="en-US" sz="2400" dirty="0">
                <a:solidFill>
                  <a:srgbClr val="0070C0"/>
                </a:solidFill>
                <a:latin typeface="Arial" panose="020B0604020202020204" pitchFamily="34" charset="0"/>
                <a:cs typeface="Arial" panose="020B0604020202020204" pitchFamily="34" charset="0"/>
              </a:rPr>
              <a:t>Text Processing ( Sensitivity Analysis, Named Entity recognition)</a:t>
            </a:r>
          </a:p>
          <a:p>
            <a:pPr marL="0" indent="0">
              <a:buNone/>
            </a:pPr>
            <a:r>
              <a:rPr lang="en-US" sz="2400" dirty="0">
                <a:latin typeface="Arial" panose="020B0604020202020204" pitchFamily="34" charset="0"/>
                <a:cs typeface="Arial" panose="020B0604020202020204" pitchFamily="34" charset="0"/>
              </a:rPr>
              <a:t>	   - RNTN (Recursive Neural Tensor Network)  OR Recurrent Net</a:t>
            </a:r>
          </a:p>
          <a:p>
            <a:endParaRPr lang="en-US" sz="2400" dirty="0">
              <a:latin typeface="Arial" panose="020B0604020202020204" pitchFamily="34" charset="0"/>
              <a:cs typeface="Arial" panose="020B0604020202020204" pitchFamily="34" charset="0"/>
            </a:endParaRPr>
          </a:p>
          <a:p>
            <a:r>
              <a:rPr lang="en-US" sz="2400" dirty="0">
                <a:solidFill>
                  <a:srgbClr val="0070C0"/>
                </a:solidFill>
                <a:latin typeface="Arial" panose="020B0604020202020204" pitchFamily="34" charset="0"/>
                <a:cs typeface="Arial" panose="020B0604020202020204" pitchFamily="34" charset="0"/>
              </a:rPr>
              <a:t>Image Recognition </a:t>
            </a:r>
            <a:r>
              <a:rPr lang="en-US" sz="2400" dirty="0">
                <a:latin typeface="Arial" panose="020B0604020202020204" pitchFamily="34" charset="0"/>
                <a:cs typeface="Arial" panose="020B0604020202020204" pitchFamily="34" charset="0"/>
              </a:rPr>
              <a:t>– DBN(Deep Belief Network), Convolution Net</a:t>
            </a:r>
          </a:p>
          <a:p>
            <a:pPr marL="0" indent="0">
              <a:buNone/>
            </a:pPr>
            <a:endParaRPr lang="en-US" sz="2400" dirty="0">
              <a:latin typeface="Arial" panose="020B0604020202020204" pitchFamily="34" charset="0"/>
              <a:cs typeface="Arial" panose="020B0604020202020204" pitchFamily="34" charset="0"/>
            </a:endParaRPr>
          </a:p>
          <a:p>
            <a:r>
              <a:rPr lang="en-US" sz="2400" dirty="0">
                <a:solidFill>
                  <a:srgbClr val="0070C0"/>
                </a:solidFill>
                <a:latin typeface="Arial" panose="020B0604020202020204" pitchFamily="34" charset="0"/>
                <a:cs typeface="Arial" panose="020B0604020202020204" pitchFamily="34" charset="0"/>
              </a:rPr>
              <a:t>Object Recognition</a:t>
            </a:r>
            <a:r>
              <a:rPr lang="en-US" sz="2400" dirty="0">
                <a:latin typeface="Arial" panose="020B0604020202020204" pitchFamily="34" charset="0"/>
                <a:cs typeface="Arial" panose="020B0604020202020204" pitchFamily="34" charset="0"/>
              </a:rPr>
              <a:t> – RNTN, Convolution Net </a:t>
            </a:r>
          </a:p>
          <a:p>
            <a:endParaRPr lang="en-US" sz="2400" dirty="0">
              <a:latin typeface="Arial" panose="020B0604020202020204" pitchFamily="34" charset="0"/>
              <a:cs typeface="Arial" panose="020B0604020202020204" pitchFamily="34" charset="0"/>
            </a:endParaRPr>
          </a:p>
          <a:p>
            <a:r>
              <a:rPr lang="en-US" sz="2400" dirty="0">
                <a:solidFill>
                  <a:srgbClr val="0070C0"/>
                </a:solidFill>
                <a:latin typeface="Arial" panose="020B0604020202020204" pitchFamily="34" charset="0"/>
                <a:cs typeface="Arial" panose="020B0604020202020204" pitchFamily="34" charset="0"/>
              </a:rPr>
              <a:t>Speech Recognition   </a:t>
            </a:r>
            <a:r>
              <a:rPr lang="en-US" sz="2400" dirty="0">
                <a:latin typeface="Arial" panose="020B0604020202020204" pitchFamily="34" charset="0"/>
                <a:cs typeface="Arial" panose="020B0604020202020204" pitchFamily="34" charset="0"/>
              </a:rPr>
              <a:t>- Recurrent Net</a:t>
            </a:r>
          </a:p>
        </p:txBody>
      </p:sp>
      <p:sp>
        <p:nvSpPr>
          <p:cNvPr id="4" name="Footer Placeholder 3"/>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1725806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Anshu Pandey</a:t>
            </a:r>
            <a:endParaRPr lang="en-US" dirty="0"/>
          </a:p>
        </p:txBody>
      </p:sp>
      <p:sp>
        <p:nvSpPr>
          <p:cNvPr id="3" name="Rectangle 2"/>
          <p:cNvSpPr/>
          <p:nvPr/>
        </p:nvSpPr>
        <p:spPr>
          <a:xfrm>
            <a:off x="1227734" y="2063248"/>
            <a:ext cx="8404608" cy="369332"/>
          </a:xfrm>
          <a:prstGeom prst="rect">
            <a:avLst/>
          </a:prstGeom>
        </p:spPr>
        <p:txBody>
          <a:bodyPr wrap="none">
            <a:spAutoFit/>
          </a:bodyPr>
          <a:lstStyle/>
          <a:p>
            <a:r>
              <a:rPr lang="en-US" dirty="0"/>
              <a:t>For Projects 							http://cs229.stanford.edu/projects2013.html</a:t>
            </a:r>
          </a:p>
        </p:txBody>
      </p:sp>
      <p:sp>
        <p:nvSpPr>
          <p:cNvPr id="4" name="Rectangle 3"/>
          <p:cNvSpPr/>
          <p:nvPr/>
        </p:nvSpPr>
        <p:spPr>
          <a:xfrm>
            <a:off x="1227734" y="2797344"/>
            <a:ext cx="8259953" cy="369332"/>
          </a:xfrm>
          <a:prstGeom prst="rect">
            <a:avLst/>
          </a:prstGeom>
        </p:spPr>
        <p:txBody>
          <a:bodyPr wrap="none">
            <a:spAutoFit/>
          </a:bodyPr>
          <a:lstStyle/>
          <a:p>
            <a:r>
              <a:rPr lang="en-US" dirty="0"/>
              <a:t>For python Libraries					http://www.lfd.uci.edu/~gohlke/pythonlibs/</a:t>
            </a:r>
          </a:p>
        </p:txBody>
      </p:sp>
      <p:sp>
        <p:nvSpPr>
          <p:cNvPr id="5" name="Rectangle 4"/>
          <p:cNvSpPr/>
          <p:nvPr/>
        </p:nvSpPr>
        <p:spPr>
          <a:xfrm>
            <a:off x="1227734" y="3511294"/>
            <a:ext cx="7836441" cy="369332"/>
          </a:xfrm>
          <a:prstGeom prst="rect">
            <a:avLst/>
          </a:prstGeom>
        </p:spPr>
        <p:txBody>
          <a:bodyPr wrap="none">
            <a:spAutoFit/>
          </a:bodyPr>
          <a:lstStyle/>
          <a:p>
            <a:r>
              <a:rPr lang="en-US" dirty="0"/>
              <a:t>For ML Data							http://archive.ics.uci.edu/ml/index.php</a:t>
            </a:r>
          </a:p>
        </p:txBody>
      </p:sp>
      <p:sp>
        <p:nvSpPr>
          <p:cNvPr id="6" name="Rectangle 5"/>
          <p:cNvSpPr/>
          <p:nvPr/>
        </p:nvSpPr>
        <p:spPr>
          <a:xfrm>
            <a:off x="1227734" y="4225244"/>
            <a:ext cx="6960560" cy="369332"/>
          </a:xfrm>
          <a:prstGeom prst="rect">
            <a:avLst/>
          </a:prstGeom>
        </p:spPr>
        <p:txBody>
          <a:bodyPr wrap="none">
            <a:spAutoFit/>
          </a:bodyPr>
          <a:lstStyle/>
          <a:p>
            <a:r>
              <a:rPr lang="en-US" dirty="0" err="1"/>
              <a:t>Scikit</a:t>
            </a:r>
            <a:r>
              <a:rPr lang="en-US" dirty="0"/>
              <a:t>-Learn							http://scikit-learn.org/stable/</a:t>
            </a:r>
          </a:p>
        </p:txBody>
      </p:sp>
      <p:sp>
        <p:nvSpPr>
          <p:cNvPr id="7" name="Rectangle 6"/>
          <p:cNvSpPr/>
          <p:nvPr/>
        </p:nvSpPr>
        <p:spPr>
          <a:xfrm>
            <a:off x="1227734" y="5004200"/>
            <a:ext cx="8213082" cy="369332"/>
          </a:xfrm>
          <a:prstGeom prst="rect">
            <a:avLst/>
          </a:prstGeom>
        </p:spPr>
        <p:txBody>
          <a:bodyPr wrap="none">
            <a:spAutoFit/>
          </a:bodyPr>
          <a:lstStyle/>
          <a:p>
            <a:r>
              <a:rPr lang="en-US" dirty="0"/>
              <a:t>Data Mining Book 						https://www.amazon.com/dp/0123748569</a:t>
            </a:r>
          </a:p>
        </p:txBody>
      </p:sp>
    </p:spTree>
    <p:extLst>
      <p:ext uri="{BB962C8B-B14F-4D97-AF65-F5344CB8AC3E}">
        <p14:creationId xmlns:p14="http://schemas.microsoft.com/office/powerpoint/2010/main" val="20792340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E194971-2F2D-44B0-8AE6-FF2DCCEE0A9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Oval 5">
            <a:extLst>
              <a:ext uri="{FF2B5EF4-FFF2-40B4-BE49-F238E27FC236}">
                <a16:creationId xmlns:a16="http://schemas.microsoft.com/office/drawing/2014/main" id="{1FF9A61E-EB11-4C46-82E1-3E00A3B4B4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5E564EB3-35F2-4EFF-87DC-642DC020526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64F47E8-C2CA-43A6-9404-03BADA34D76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9" name="Rectangle 28">
            <a:extLst>
              <a:ext uri="{FF2B5EF4-FFF2-40B4-BE49-F238E27FC236}">
                <a16:creationId xmlns:a16="http://schemas.microsoft.com/office/drawing/2014/main" id="{36A995F0-906C-4573-A739-16EED217D85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9343" y="620720"/>
            <a:ext cx="6442480" cy="55931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31" name="Straight Connector 30">
            <a:extLst>
              <a:ext uri="{FF2B5EF4-FFF2-40B4-BE49-F238E27FC236}">
                <a16:creationId xmlns:a16="http://schemas.microsoft.com/office/drawing/2014/main" id="{C3F5F06D-7250-43A5-9B61-0B7F1FD7E39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960" y="4214336"/>
            <a:ext cx="51206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7E9942E-93C8-4B24-9978-DBD698E1E46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1695"/>
            <a:ext cx="4305009" cy="5592188"/>
          </a:xfrm>
          <a:prstGeom prst="rect">
            <a:avLst/>
          </a:prstGeom>
          <a:blipFill dpi="0" rotWithShape="1">
            <a:blip r:embed="rId2">
              <a:duotone>
                <a:schemeClr val="accent1">
                  <a:shade val="45000"/>
                  <a:satMod val="135000"/>
                </a:schemeClr>
                <a:prstClr val="white"/>
              </a:duotone>
            </a:blip>
            <a:srcRect/>
            <a:tile tx="-444500" ty="-127000" sx="50000" sy="5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257E73A6-12C9-4E53-8C65-6BC11CB0AEAD}"/>
              </a:ext>
            </a:extLst>
          </p:cNvPr>
          <p:cNvSpPr>
            <a:spLocks noGrp="1"/>
          </p:cNvSpPr>
          <p:nvPr>
            <p:ph type="title"/>
          </p:nvPr>
        </p:nvSpPr>
        <p:spPr>
          <a:xfrm>
            <a:off x="5590120" y="1105351"/>
            <a:ext cx="5477071" cy="3023981"/>
          </a:xfrm>
        </p:spPr>
        <p:txBody>
          <a:bodyPr vert="horz" lIns="91440" tIns="45720" rIns="91440" bIns="45720" rtlCol="0" anchor="b">
            <a:normAutofit/>
          </a:bodyPr>
          <a:lstStyle/>
          <a:p>
            <a:r>
              <a:rPr lang="en-US" sz="4400" cap="all" spc="200">
                <a:solidFill>
                  <a:schemeClr val="bg1"/>
                </a:solidFill>
              </a:rPr>
              <a:t>Thank you</a:t>
            </a:r>
          </a:p>
        </p:txBody>
      </p:sp>
      <p:sp>
        <p:nvSpPr>
          <p:cNvPr id="3" name="Content Placeholder 2">
            <a:extLst>
              <a:ext uri="{FF2B5EF4-FFF2-40B4-BE49-F238E27FC236}">
                <a16:creationId xmlns:a16="http://schemas.microsoft.com/office/drawing/2014/main" id="{185C4244-795E-47AD-ACCC-EA7C214C8BF0}"/>
              </a:ext>
            </a:extLst>
          </p:cNvPr>
          <p:cNvSpPr>
            <a:spLocks noGrp="1"/>
          </p:cNvSpPr>
          <p:nvPr>
            <p:ph sz="quarter" idx="13"/>
          </p:nvPr>
        </p:nvSpPr>
        <p:spPr>
          <a:xfrm>
            <a:off x="5590120" y="4297556"/>
            <a:ext cx="5477071" cy="1431695"/>
          </a:xfrm>
        </p:spPr>
        <p:txBody>
          <a:bodyPr vert="horz" lIns="91440" tIns="45720" rIns="91440" bIns="45720" rtlCol="0" anchor="t">
            <a:normAutofit/>
          </a:bodyPr>
          <a:lstStyle/>
          <a:p>
            <a:pPr marL="0" indent="0">
              <a:lnSpc>
                <a:spcPct val="100000"/>
              </a:lnSpc>
              <a:spcBef>
                <a:spcPts val="0"/>
              </a:spcBef>
              <a:buNone/>
            </a:pPr>
            <a:r>
              <a:rPr lang="en-US" sz="1600" dirty="0">
                <a:solidFill>
                  <a:schemeClr val="bg1"/>
                </a:solidFill>
              </a:rPr>
              <a:t>Anshu Pandey</a:t>
            </a:r>
          </a:p>
          <a:p>
            <a:pPr marL="0" indent="0">
              <a:lnSpc>
                <a:spcPct val="100000"/>
              </a:lnSpc>
              <a:spcBef>
                <a:spcPts val="0"/>
              </a:spcBef>
              <a:buNone/>
            </a:pPr>
            <a:r>
              <a:rPr lang="en-US" sz="1600" dirty="0">
                <a:solidFill>
                  <a:schemeClr val="bg1"/>
                </a:solidFill>
                <a:hlinkClick r:id="rId3"/>
              </a:rPr>
              <a:t>https://www.linkedin.com/in/anshupandey/</a:t>
            </a:r>
            <a:r>
              <a:rPr lang="en-US" sz="1600" dirty="0">
                <a:solidFill>
                  <a:schemeClr val="bg1"/>
                </a:solidFill>
              </a:rPr>
              <a:t> </a:t>
            </a:r>
          </a:p>
        </p:txBody>
      </p:sp>
      <p:sp>
        <p:nvSpPr>
          <p:cNvPr id="4" name="Footer Placeholder 3">
            <a:extLst>
              <a:ext uri="{FF2B5EF4-FFF2-40B4-BE49-F238E27FC236}">
                <a16:creationId xmlns:a16="http://schemas.microsoft.com/office/drawing/2014/main" id="{797F082F-BA32-4245-8912-2D5443A9B940}"/>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2841817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56B40-C7E2-4D82-B680-EB1963C03470}"/>
              </a:ext>
            </a:extLst>
          </p:cNvPr>
          <p:cNvSpPr>
            <a:spLocks noGrp="1"/>
          </p:cNvSpPr>
          <p:nvPr>
            <p:ph type="title"/>
          </p:nvPr>
        </p:nvSpPr>
        <p:spPr/>
        <p:txBody>
          <a:bodyPr/>
          <a:lstStyle/>
          <a:p>
            <a:r>
              <a:rPr lang="en-US"/>
              <a:t>COMPUTATION COST IN FIRST HIDDEN LAYER</a:t>
            </a:r>
            <a:endParaRPr lang="en-IN" dirty="0"/>
          </a:p>
        </p:txBody>
      </p:sp>
      <p:sp>
        <p:nvSpPr>
          <p:cNvPr id="5" name="TextBox 4">
            <a:extLst>
              <a:ext uri="{FF2B5EF4-FFF2-40B4-BE49-F238E27FC236}">
                <a16:creationId xmlns:a16="http://schemas.microsoft.com/office/drawing/2014/main" id="{322DB116-A47C-4151-ABB7-9E7A9A06F34C}"/>
              </a:ext>
            </a:extLst>
          </p:cNvPr>
          <p:cNvSpPr txBox="1"/>
          <p:nvPr/>
        </p:nvSpPr>
        <p:spPr>
          <a:xfrm>
            <a:off x="1024128" y="2084832"/>
            <a:ext cx="10143744" cy="830997"/>
          </a:xfrm>
          <a:prstGeom prst="rect">
            <a:avLst/>
          </a:prstGeom>
          <a:noFill/>
        </p:spPr>
        <p:txBody>
          <a:bodyPr wrap="square">
            <a:spAutoFit/>
          </a:bodyPr>
          <a:lstStyle/>
          <a:p>
            <a:r>
              <a:rPr lang="en-US" sz="2400"/>
              <a:t>Suppose there are 200 hidden neurons in the first hidden layer, each hidden layer neuron will have 2352 weights and 1 bias.</a:t>
            </a:r>
            <a:endParaRPr lang="en-IN" sz="2400" dirty="0"/>
          </a:p>
        </p:txBody>
      </p:sp>
      <p:pic>
        <p:nvPicPr>
          <p:cNvPr id="6" name="Picture 5">
            <a:extLst>
              <a:ext uri="{FF2B5EF4-FFF2-40B4-BE49-F238E27FC236}">
                <a16:creationId xmlns:a16="http://schemas.microsoft.com/office/drawing/2014/main" id="{8BDDA498-F601-43A9-8DE4-02AA00D8B819}"/>
              </a:ext>
            </a:extLst>
          </p:cNvPr>
          <p:cNvPicPr>
            <a:picLocks noChangeAspect="1"/>
          </p:cNvPicPr>
          <p:nvPr/>
        </p:nvPicPr>
        <p:blipFill>
          <a:blip r:embed="rId2"/>
          <a:stretch>
            <a:fillRect/>
          </a:stretch>
        </p:blipFill>
        <p:spPr>
          <a:xfrm>
            <a:off x="1571798" y="2915829"/>
            <a:ext cx="8190040" cy="3489573"/>
          </a:xfrm>
          <a:prstGeom prst="rect">
            <a:avLst/>
          </a:prstGeom>
        </p:spPr>
      </p:pic>
    </p:spTree>
    <p:extLst>
      <p:ext uri="{BB962C8B-B14F-4D97-AF65-F5344CB8AC3E}">
        <p14:creationId xmlns:p14="http://schemas.microsoft.com/office/powerpoint/2010/main" val="4207589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6B166-9C97-441C-8564-9E92B5EB3113}"/>
              </a:ext>
            </a:extLst>
          </p:cNvPr>
          <p:cNvSpPr>
            <a:spLocks noGrp="1"/>
          </p:cNvSpPr>
          <p:nvPr>
            <p:ph type="title"/>
          </p:nvPr>
        </p:nvSpPr>
        <p:spPr/>
        <p:txBody>
          <a:bodyPr/>
          <a:lstStyle/>
          <a:p>
            <a:r>
              <a:rPr lang="en-IN"/>
              <a:t>LOSS OF SPATIAL INFORMATION</a:t>
            </a:r>
            <a:endParaRPr lang="en-IN" dirty="0"/>
          </a:p>
        </p:txBody>
      </p:sp>
      <p:sp>
        <p:nvSpPr>
          <p:cNvPr id="3" name="Footer Placeholder 2">
            <a:extLst>
              <a:ext uri="{FF2B5EF4-FFF2-40B4-BE49-F238E27FC236}">
                <a16:creationId xmlns:a16="http://schemas.microsoft.com/office/drawing/2014/main" id="{2673D5CE-FD4F-4340-8469-CCF44CBB95D8}"/>
              </a:ext>
            </a:extLst>
          </p:cNvPr>
          <p:cNvSpPr>
            <a:spLocks noGrp="1"/>
          </p:cNvSpPr>
          <p:nvPr>
            <p:ph type="ftr" sz="quarter" idx="11"/>
          </p:nvPr>
        </p:nvSpPr>
        <p:spPr/>
        <p:txBody>
          <a:bodyPr/>
          <a:lstStyle/>
          <a:p>
            <a:r>
              <a:rPr lang="en-US"/>
              <a:t>Anshu Pandey</a:t>
            </a:r>
            <a:endParaRPr lang="en-US" dirty="0"/>
          </a:p>
        </p:txBody>
      </p:sp>
      <p:sp>
        <p:nvSpPr>
          <p:cNvPr id="5" name="TextBox 4">
            <a:extLst>
              <a:ext uri="{FF2B5EF4-FFF2-40B4-BE49-F238E27FC236}">
                <a16:creationId xmlns:a16="http://schemas.microsoft.com/office/drawing/2014/main" id="{2818FFF8-BA6A-4A7F-8E6F-AC4414DE15F7}"/>
              </a:ext>
            </a:extLst>
          </p:cNvPr>
          <p:cNvSpPr txBox="1"/>
          <p:nvPr/>
        </p:nvSpPr>
        <p:spPr>
          <a:xfrm>
            <a:off x="1024128" y="1912958"/>
            <a:ext cx="10143744" cy="830997"/>
          </a:xfrm>
          <a:prstGeom prst="rect">
            <a:avLst/>
          </a:prstGeom>
          <a:noFill/>
        </p:spPr>
        <p:txBody>
          <a:bodyPr wrap="square">
            <a:spAutoFit/>
          </a:bodyPr>
          <a:lstStyle/>
          <a:p>
            <a:r>
              <a:rPr lang="en-US" sz="2400"/>
              <a:t>We input pixel-wise to the input layer neurons, thus losing the neighboring pixel correlation of images.</a:t>
            </a:r>
            <a:endParaRPr lang="en-IN" sz="2400" dirty="0"/>
          </a:p>
        </p:txBody>
      </p:sp>
      <p:pic>
        <p:nvPicPr>
          <p:cNvPr id="6" name="Picture 5">
            <a:extLst>
              <a:ext uri="{FF2B5EF4-FFF2-40B4-BE49-F238E27FC236}">
                <a16:creationId xmlns:a16="http://schemas.microsoft.com/office/drawing/2014/main" id="{6686CB87-01BF-4E06-BD38-43DC48B50E3B}"/>
              </a:ext>
            </a:extLst>
          </p:cNvPr>
          <p:cNvPicPr>
            <a:picLocks noChangeAspect="1"/>
          </p:cNvPicPr>
          <p:nvPr/>
        </p:nvPicPr>
        <p:blipFill>
          <a:blip r:embed="rId2"/>
          <a:stretch>
            <a:fillRect/>
          </a:stretch>
        </p:blipFill>
        <p:spPr>
          <a:xfrm>
            <a:off x="1425145" y="2915981"/>
            <a:ext cx="6853882" cy="3443934"/>
          </a:xfrm>
          <a:prstGeom prst="rect">
            <a:avLst/>
          </a:prstGeom>
        </p:spPr>
      </p:pic>
    </p:spTree>
    <p:extLst>
      <p:ext uri="{BB962C8B-B14F-4D97-AF65-F5344CB8AC3E}">
        <p14:creationId xmlns:p14="http://schemas.microsoft.com/office/powerpoint/2010/main" val="2403215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D574B-1C94-47D9-A8E0-945D1D880DD0}"/>
              </a:ext>
            </a:extLst>
          </p:cNvPr>
          <p:cNvSpPr>
            <a:spLocks noGrp="1"/>
          </p:cNvSpPr>
          <p:nvPr>
            <p:ph type="title"/>
          </p:nvPr>
        </p:nvSpPr>
        <p:spPr/>
        <p:txBody>
          <a:bodyPr/>
          <a:lstStyle/>
          <a:p>
            <a:r>
              <a:rPr lang="en-IN" dirty="0"/>
              <a:t>MISSCLASSIFICATION</a:t>
            </a:r>
          </a:p>
        </p:txBody>
      </p:sp>
      <p:sp>
        <p:nvSpPr>
          <p:cNvPr id="3" name="Footer Placeholder 2">
            <a:extLst>
              <a:ext uri="{FF2B5EF4-FFF2-40B4-BE49-F238E27FC236}">
                <a16:creationId xmlns:a16="http://schemas.microsoft.com/office/drawing/2014/main" id="{C930C297-1643-4F9D-ACE8-F3DA634C32E6}"/>
              </a:ext>
            </a:extLst>
          </p:cNvPr>
          <p:cNvSpPr>
            <a:spLocks noGrp="1"/>
          </p:cNvSpPr>
          <p:nvPr>
            <p:ph type="ftr" sz="quarter" idx="11"/>
          </p:nvPr>
        </p:nvSpPr>
        <p:spPr/>
        <p:txBody>
          <a:bodyPr/>
          <a:lstStyle/>
          <a:p>
            <a:r>
              <a:rPr lang="en-US"/>
              <a:t>Anshu Pandey</a:t>
            </a:r>
            <a:endParaRPr lang="en-US" dirty="0"/>
          </a:p>
        </p:txBody>
      </p:sp>
      <p:sp>
        <p:nvSpPr>
          <p:cNvPr id="5" name="TextBox 4">
            <a:extLst>
              <a:ext uri="{FF2B5EF4-FFF2-40B4-BE49-F238E27FC236}">
                <a16:creationId xmlns:a16="http://schemas.microsoft.com/office/drawing/2014/main" id="{541A596B-D4FB-4DBF-A871-7A154E4EB77A}"/>
              </a:ext>
            </a:extLst>
          </p:cNvPr>
          <p:cNvSpPr txBox="1"/>
          <p:nvPr/>
        </p:nvSpPr>
        <p:spPr>
          <a:xfrm>
            <a:off x="1024128" y="2084832"/>
            <a:ext cx="10143744" cy="830997"/>
          </a:xfrm>
          <a:prstGeom prst="rect">
            <a:avLst/>
          </a:prstGeom>
          <a:noFill/>
        </p:spPr>
        <p:txBody>
          <a:bodyPr wrap="square">
            <a:spAutoFit/>
          </a:bodyPr>
          <a:lstStyle/>
          <a:p>
            <a:r>
              <a:rPr lang="en-US" sz="2400" dirty="0"/>
              <a:t>Fully connected neural nets also cannot capture a shift in object positions . </a:t>
            </a:r>
            <a:r>
              <a:rPr lang="en-US" sz="2400" dirty="0" err="1"/>
              <a:t>i.e</a:t>
            </a:r>
            <a:r>
              <a:rPr lang="en-US" sz="2400" dirty="0"/>
              <a:t> they are not translation invariant.</a:t>
            </a:r>
            <a:endParaRPr lang="en-IN" sz="2400" dirty="0"/>
          </a:p>
        </p:txBody>
      </p:sp>
      <p:pic>
        <p:nvPicPr>
          <p:cNvPr id="6" name="Picture 5">
            <a:extLst>
              <a:ext uri="{FF2B5EF4-FFF2-40B4-BE49-F238E27FC236}">
                <a16:creationId xmlns:a16="http://schemas.microsoft.com/office/drawing/2014/main" id="{2FA3D1B9-B0D1-4BE0-93A7-E3BD318E1D9E}"/>
              </a:ext>
            </a:extLst>
          </p:cNvPr>
          <p:cNvPicPr>
            <a:picLocks noChangeAspect="1"/>
          </p:cNvPicPr>
          <p:nvPr/>
        </p:nvPicPr>
        <p:blipFill>
          <a:blip r:embed="rId2"/>
          <a:stretch>
            <a:fillRect/>
          </a:stretch>
        </p:blipFill>
        <p:spPr>
          <a:xfrm>
            <a:off x="1024128" y="3278804"/>
            <a:ext cx="4585840" cy="3088423"/>
          </a:xfrm>
          <a:prstGeom prst="rect">
            <a:avLst/>
          </a:prstGeom>
        </p:spPr>
      </p:pic>
      <p:sp>
        <p:nvSpPr>
          <p:cNvPr id="8" name="TextBox 7">
            <a:extLst>
              <a:ext uri="{FF2B5EF4-FFF2-40B4-BE49-F238E27FC236}">
                <a16:creationId xmlns:a16="http://schemas.microsoft.com/office/drawing/2014/main" id="{D323C1FB-8E3F-4820-AD75-1AA4E0B5B3B9}"/>
              </a:ext>
            </a:extLst>
          </p:cNvPr>
          <p:cNvSpPr txBox="1"/>
          <p:nvPr/>
        </p:nvSpPr>
        <p:spPr>
          <a:xfrm>
            <a:off x="6192705" y="3584448"/>
            <a:ext cx="4975167" cy="1569660"/>
          </a:xfrm>
          <a:prstGeom prst="rect">
            <a:avLst/>
          </a:prstGeom>
          <a:noFill/>
        </p:spPr>
        <p:txBody>
          <a:bodyPr wrap="square">
            <a:spAutoFit/>
          </a:bodyPr>
          <a:lstStyle/>
          <a:p>
            <a:r>
              <a:rPr lang="en-US" sz="2400" dirty="0"/>
              <a:t>Neural network is trained on images that are perfectly centered which is why it is not able to detect images that are slightly shifted.</a:t>
            </a:r>
            <a:endParaRPr lang="en-IN" sz="2400" dirty="0"/>
          </a:p>
        </p:txBody>
      </p:sp>
    </p:spTree>
    <p:extLst>
      <p:ext uri="{BB962C8B-B14F-4D97-AF65-F5344CB8AC3E}">
        <p14:creationId xmlns:p14="http://schemas.microsoft.com/office/powerpoint/2010/main" val="878433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18DB952-E453-4CA7-B32A-960F2DA3A67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46E151-8A9E-4442-8728-A796D791B55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1C8A6BDE-059C-4205-B0AC-E3BF214DC3B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generated with high confidence"/>
          <p:cNvPicPr>
            <a:picLocks noChangeAspect="1"/>
          </p:cNvPicPr>
          <p:nvPr/>
        </p:nvPicPr>
        <p:blipFill>
          <a:blip r:embed="rId2"/>
          <a:stretch>
            <a:fillRect/>
          </a:stretch>
        </p:blipFill>
        <p:spPr>
          <a:xfrm>
            <a:off x="6096000" y="1382187"/>
            <a:ext cx="5459470" cy="4094602"/>
          </a:xfrm>
          <a:prstGeom prst="rect">
            <a:avLst/>
          </a:prstGeom>
        </p:spPr>
      </p:pic>
      <p:sp>
        <p:nvSpPr>
          <p:cNvPr id="2" name="Title 1"/>
          <p:cNvSpPr>
            <a:spLocks noGrp="1"/>
          </p:cNvSpPr>
          <p:nvPr>
            <p:ph type="ctrTitle"/>
          </p:nvPr>
        </p:nvSpPr>
        <p:spPr>
          <a:xfrm>
            <a:off x="634276" y="640080"/>
            <a:ext cx="4208656" cy="3034857"/>
          </a:xfrm>
        </p:spPr>
        <p:txBody>
          <a:bodyPr anchor="b">
            <a:normAutofit/>
          </a:bodyPr>
          <a:lstStyle/>
          <a:p>
            <a:r>
              <a:rPr lang="en-US" sz="4100">
                <a:solidFill>
                  <a:srgbClr val="FFFFFF"/>
                </a:solidFill>
              </a:rPr>
              <a:t>Convolutional Neural Network</a:t>
            </a:r>
          </a:p>
        </p:txBody>
      </p:sp>
      <p:sp>
        <p:nvSpPr>
          <p:cNvPr id="3" name="Footer Placeholder 2">
            <a:extLst>
              <a:ext uri="{FF2B5EF4-FFF2-40B4-BE49-F238E27FC236}">
                <a16:creationId xmlns:a16="http://schemas.microsoft.com/office/drawing/2014/main" id="{5357FDAB-60BA-40AB-A9A2-6C1F75D665ED}"/>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3989518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71769A-0578-4781-8746-AFBD5F5E15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EB0FD5C-2699-459B-94DA-99AE5FF4B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576" y="2908972"/>
            <a:ext cx="6528621" cy="3476490"/>
          </a:xfrm>
          <a:prstGeom prst="rect">
            <a:avLst/>
          </a:prstGeom>
        </p:spPr>
      </p:pic>
      <p:sp>
        <p:nvSpPr>
          <p:cNvPr id="2" name="Title 1">
            <a:extLst>
              <a:ext uri="{FF2B5EF4-FFF2-40B4-BE49-F238E27FC236}">
                <a16:creationId xmlns:a16="http://schemas.microsoft.com/office/drawing/2014/main" id="{F051A281-D90C-4243-BEBB-2FD2E4331869}"/>
              </a:ext>
            </a:extLst>
          </p:cNvPr>
          <p:cNvSpPr>
            <a:spLocks noGrp="1"/>
          </p:cNvSpPr>
          <p:nvPr>
            <p:ph type="title"/>
          </p:nvPr>
        </p:nvSpPr>
        <p:spPr>
          <a:xfrm>
            <a:off x="310039" y="640080"/>
            <a:ext cx="3429855" cy="5613236"/>
          </a:xfrm>
        </p:spPr>
        <p:txBody>
          <a:bodyPr anchor="ctr">
            <a:normAutofit/>
          </a:bodyPr>
          <a:lstStyle/>
          <a:p>
            <a:r>
              <a:rPr lang="en-IN">
                <a:solidFill>
                  <a:srgbClr val="FFFFFF"/>
                </a:solidFill>
              </a:rPr>
              <a:t>Convolutional Neural Networks</a:t>
            </a:r>
          </a:p>
        </p:txBody>
      </p:sp>
      <p:sp>
        <p:nvSpPr>
          <p:cNvPr id="3" name="Content Placeholder 2">
            <a:extLst>
              <a:ext uri="{FF2B5EF4-FFF2-40B4-BE49-F238E27FC236}">
                <a16:creationId xmlns:a16="http://schemas.microsoft.com/office/drawing/2014/main" id="{F6747F33-3C37-47D7-868D-72672B3C68D8}"/>
              </a:ext>
            </a:extLst>
          </p:cNvPr>
          <p:cNvSpPr>
            <a:spLocks noGrp="1"/>
          </p:cNvSpPr>
          <p:nvPr>
            <p:ph idx="1"/>
          </p:nvPr>
        </p:nvSpPr>
        <p:spPr>
          <a:xfrm>
            <a:off x="4699818" y="640080"/>
            <a:ext cx="7172138" cy="3745107"/>
          </a:xfrm>
        </p:spPr>
        <p:txBody>
          <a:bodyPr>
            <a:normAutofit/>
          </a:bodyPr>
          <a:lstStyle/>
          <a:p>
            <a:r>
              <a:rPr lang="en-US" dirty="0"/>
              <a:t>A convolutional neural network (CNN, or </a:t>
            </a:r>
            <a:r>
              <a:rPr lang="en-US" dirty="0" err="1"/>
              <a:t>ConvNet</a:t>
            </a:r>
            <a:r>
              <a:rPr lang="en-US" dirty="0"/>
              <a:t>) is one of the most popular algorithms for deep learning with images and video.</a:t>
            </a:r>
          </a:p>
          <a:p>
            <a:endParaRPr lang="en-US" dirty="0"/>
          </a:p>
          <a:p>
            <a:r>
              <a:rPr lang="en-US" dirty="0"/>
              <a:t>Like other neural networks, a CNN is composed of an input layer, an output layer, and many hidden layers in between. </a:t>
            </a:r>
            <a:endParaRPr lang="en-IN" dirty="0"/>
          </a:p>
        </p:txBody>
      </p:sp>
      <p:sp>
        <p:nvSpPr>
          <p:cNvPr id="5" name="Footer Placeholder 4">
            <a:extLst>
              <a:ext uri="{FF2B5EF4-FFF2-40B4-BE49-F238E27FC236}">
                <a16:creationId xmlns:a16="http://schemas.microsoft.com/office/drawing/2014/main" id="{69100B0F-601C-4593-89DF-05E867708BD1}"/>
              </a:ext>
            </a:extLst>
          </p:cNvPr>
          <p:cNvSpPr>
            <a:spLocks noGrp="1"/>
          </p:cNvSpPr>
          <p:nvPr>
            <p:ph type="ftr" sz="quarter" idx="11"/>
          </p:nvPr>
        </p:nvSpPr>
        <p:spPr/>
        <p:txBody>
          <a:bodyPr/>
          <a:lstStyle/>
          <a:p>
            <a:r>
              <a:rPr lang="en-US"/>
              <a:t>Anshu Pandey</a:t>
            </a:r>
            <a:endParaRPr lang="en-US" dirty="0"/>
          </a:p>
        </p:txBody>
      </p:sp>
    </p:spTree>
    <p:extLst>
      <p:ext uri="{BB962C8B-B14F-4D97-AF65-F5344CB8AC3E}">
        <p14:creationId xmlns:p14="http://schemas.microsoft.com/office/powerpoint/2010/main" val="69053082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1_Integra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B4028482-F53A-4442-AB14-9B7A43F44F96}"/>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2_Integral">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1792</Words>
  <Application>Microsoft Office PowerPoint</Application>
  <PresentationFormat>Widescreen</PresentationFormat>
  <Paragraphs>221</Paragraphs>
  <Slides>46</Slides>
  <Notes>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46</vt:i4>
      </vt:variant>
    </vt:vector>
  </HeadingPairs>
  <TitlesOfParts>
    <vt:vector size="60" baseType="lpstr">
      <vt:lpstr>Arial</vt:lpstr>
      <vt:lpstr>Calibri</vt:lpstr>
      <vt:lpstr>Calibri Light</vt:lpstr>
      <vt:lpstr>Cambria Math</vt:lpstr>
      <vt:lpstr>Courier New</vt:lpstr>
      <vt:lpstr>Segoe UI</vt:lpstr>
      <vt:lpstr>Times New Roman</vt:lpstr>
      <vt:lpstr>Tw Cen MT</vt:lpstr>
      <vt:lpstr>Tw Cen MT Condensed</vt:lpstr>
      <vt:lpstr>Wingdings</vt:lpstr>
      <vt:lpstr>Wingdings 3</vt:lpstr>
      <vt:lpstr>1_Integral</vt:lpstr>
      <vt:lpstr>Integral</vt:lpstr>
      <vt:lpstr>2_Integral</vt:lpstr>
      <vt:lpstr>Convolutional neural networks</vt:lpstr>
      <vt:lpstr>Agenda </vt:lpstr>
      <vt:lpstr>Image classification</vt:lpstr>
      <vt:lpstr>Why not DNN?</vt:lpstr>
      <vt:lpstr>COMPUTATION COST IN FIRST HIDDEN LAYER</vt:lpstr>
      <vt:lpstr>LOSS OF SPATIAL INFORMATION</vt:lpstr>
      <vt:lpstr>MISSCLASSIFICATION</vt:lpstr>
      <vt:lpstr>Convolutional Neural Network</vt:lpstr>
      <vt:lpstr>Convolutional Neural Networks</vt:lpstr>
      <vt:lpstr>Feature Detection Layers</vt:lpstr>
      <vt:lpstr>Classification Layers</vt:lpstr>
      <vt:lpstr>What is convolution?</vt:lpstr>
      <vt:lpstr>Convolution Process</vt:lpstr>
      <vt:lpstr>Convolution Process</vt:lpstr>
      <vt:lpstr>CHARACTERISTICS OF FILTERS IN CNNs </vt:lpstr>
      <vt:lpstr>PICTORIAL REPRESENTATION OF CONVOLUTION</vt:lpstr>
      <vt:lpstr>Size of output feature map</vt:lpstr>
      <vt:lpstr>Relu </vt:lpstr>
      <vt:lpstr>Maxpooling</vt:lpstr>
      <vt:lpstr>CNN</vt:lpstr>
      <vt:lpstr>PowerPoint Presentation</vt:lpstr>
      <vt:lpstr>FLATTEN LAYER </vt:lpstr>
      <vt:lpstr>FULLY CONNECTED LAYER</vt:lpstr>
      <vt:lpstr>SUMMARY: LAYERS IN CONVOLUTIONAL NEURAL NETWORK</vt:lpstr>
      <vt:lpstr>Dropout</vt:lpstr>
      <vt:lpstr>DropConnect</vt:lpstr>
      <vt:lpstr>Example </vt:lpstr>
      <vt:lpstr>MNIST Dataset</vt:lpstr>
      <vt:lpstr>Importing libraries</vt:lpstr>
      <vt:lpstr>Load data</vt:lpstr>
      <vt:lpstr>Feature Engineering on data</vt:lpstr>
      <vt:lpstr>Feature Engineering on data</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Compile Convolutional Neural Network</vt:lpstr>
      <vt:lpstr>Train Convolutional Neural Network</vt:lpstr>
      <vt:lpstr>Prediction</vt:lpstr>
      <vt:lpstr>Use cases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networks</dc:title>
  <dc:creator>Anshu Pandey</dc:creator>
  <cp:lastModifiedBy>Anshu Pandey</cp:lastModifiedBy>
  <cp:revision>2</cp:revision>
  <dcterms:created xsi:type="dcterms:W3CDTF">2020-09-01T10:46:52Z</dcterms:created>
  <dcterms:modified xsi:type="dcterms:W3CDTF">2020-09-07T02:22:49Z</dcterms:modified>
</cp:coreProperties>
</file>